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50"/>
  </p:notesMasterIdLst>
  <p:sldIdLst>
    <p:sldId id="256" r:id="rId2"/>
    <p:sldId id="258" r:id="rId3"/>
    <p:sldId id="282" r:id="rId4"/>
    <p:sldId id="267" r:id="rId5"/>
    <p:sldId id="268" r:id="rId6"/>
    <p:sldId id="265" r:id="rId7"/>
    <p:sldId id="285" r:id="rId8"/>
    <p:sldId id="270" r:id="rId9"/>
    <p:sldId id="283" r:id="rId10"/>
    <p:sldId id="284" r:id="rId11"/>
    <p:sldId id="269" r:id="rId12"/>
    <p:sldId id="274" r:id="rId13"/>
    <p:sldId id="275" r:id="rId14"/>
    <p:sldId id="257" r:id="rId15"/>
    <p:sldId id="276" r:id="rId16"/>
    <p:sldId id="277" r:id="rId17"/>
    <p:sldId id="259" r:id="rId18"/>
    <p:sldId id="278" r:id="rId19"/>
    <p:sldId id="279" r:id="rId20"/>
    <p:sldId id="280" r:id="rId21"/>
    <p:sldId id="281" r:id="rId22"/>
    <p:sldId id="263" r:id="rId23"/>
    <p:sldId id="266" r:id="rId24"/>
    <p:sldId id="289" r:id="rId25"/>
    <p:sldId id="288" r:id="rId26"/>
    <p:sldId id="290" r:id="rId27"/>
    <p:sldId id="291" r:id="rId28"/>
    <p:sldId id="302" r:id="rId29"/>
    <p:sldId id="292" r:id="rId30"/>
    <p:sldId id="293" r:id="rId31"/>
    <p:sldId id="294" r:id="rId32"/>
    <p:sldId id="298" r:id="rId33"/>
    <p:sldId id="301" r:id="rId34"/>
    <p:sldId id="300" r:id="rId35"/>
    <p:sldId id="286" r:id="rId36"/>
    <p:sldId id="295" r:id="rId37"/>
    <p:sldId id="296" r:id="rId38"/>
    <p:sldId id="297" r:id="rId39"/>
    <p:sldId id="310" r:id="rId40"/>
    <p:sldId id="303" r:id="rId41"/>
    <p:sldId id="304" r:id="rId42"/>
    <p:sldId id="305" r:id="rId43"/>
    <p:sldId id="308" r:id="rId44"/>
    <p:sldId id="309" r:id="rId45"/>
    <p:sldId id="306" r:id="rId46"/>
    <p:sldId id="307" r:id="rId47"/>
    <p:sldId id="287" r:id="rId48"/>
    <p:sldId id="299" r:id="rId4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1623" autoAdjust="0"/>
  </p:normalViewPr>
  <p:slideViewPr>
    <p:cSldViewPr snapToGrid="0">
      <p:cViewPr varScale="1">
        <p:scale>
          <a:sx n="75" d="100"/>
          <a:sy n="75" d="100"/>
        </p:scale>
        <p:origin x="2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FFIE KUO" userId="7ad260c94be3283f" providerId="LiveId" clId="{865C7646-C08A-4CE4-9F26-63A0ED3FA6AE}"/>
    <pc:docChg chg="undo custSel addSld delSld modSld sldOrd modMainMaster">
      <pc:chgData name="EFFIE KUO" userId="7ad260c94be3283f" providerId="LiveId" clId="{865C7646-C08A-4CE4-9F26-63A0ED3FA6AE}" dt="2025-10-18T14:01:45.157" v="2932" actId="1076"/>
      <pc:docMkLst>
        <pc:docMk/>
      </pc:docMkLst>
      <pc:sldChg chg="addSp delSp modSp mod setBg">
        <pc:chgData name="EFFIE KUO" userId="7ad260c94be3283f" providerId="LiveId" clId="{865C7646-C08A-4CE4-9F26-63A0ED3FA6AE}" dt="2025-10-14T07:11:10.862" v="469"/>
        <pc:sldMkLst>
          <pc:docMk/>
          <pc:sldMk cId="3357885105" sldId="256"/>
        </pc:sldMkLst>
        <pc:spChg chg="mod">
          <ac:chgData name="EFFIE KUO" userId="7ad260c94be3283f" providerId="LiveId" clId="{865C7646-C08A-4CE4-9F26-63A0ED3FA6AE}" dt="2025-10-14T06:42:52.391" v="68" actId="1076"/>
          <ac:spMkLst>
            <pc:docMk/>
            <pc:sldMk cId="3357885105" sldId="256"/>
            <ac:spMk id="2" creationId="{17F426C9-4CE2-0AE5-B609-2A43908A4C42}"/>
          </ac:spMkLst>
        </pc:spChg>
        <pc:spChg chg="mod">
          <ac:chgData name="EFFIE KUO" userId="7ad260c94be3283f" providerId="LiveId" clId="{865C7646-C08A-4CE4-9F26-63A0ED3FA6AE}" dt="2025-10-14T06:43:02.162" v="70" actId="1076"/>
          <ac:spMkLst>
            <pc:docMk/>
            <pc:sldMk cId="3357885105" sldId="256"/>
            <ac:spMk id="3" creationId="{2701A536-8059-C0CD-1926-46074F2CA27B}"/>
          </ac:spMkLst>
        </pc:spChg>
        <pc:spChg chg="mod">
          <ac:chgData name="EFFIE KUO" userId="7ad260c94be3283f" providerId="LiveId" clId="{865C7646-C08A-4CE4-9F26-63A0ED3FA6AE}" dt="2025-10-14T06:42:57.402" v="69" actId="1076"/>
          <ac:spMkLst>
            <pc:docMk/>
            <pc:sldMk cId="3357885105" sldId="256"/>
            <ac:spMk id="4" creationId="{A8679738-FC90-1656-B332-E11747B7C4BE}"/>
          </ac:spMkLst>
        </pc:spChg>
        <pc:spChg chg="mod">
          <ac:chgData name="EFFIE KUO" userId="7ad260c94be3283f" providerId="LiveId" clId="{865C7646-C08A-4CE4-9F26-63A0ED3FA6AE}" dt="2025-10-14T06:32:18.957" v="18" actId="20577"/>
          <ac:spMkLst>
            <pc:docMk/>
            <pc:sldMk cId="3357885105" sldId="256"/>
            <ac:spMk id="7" creationId="{2A947D74-9902-880C-C3C5-696D6DB6EBE0}"/>
          </ac:spMkLst>
        </pc:spChg>
        <pc:spChg chg="add mod">
          <ac:chgData name="EFFIE KUO" userId="7ad260c94be3283f" providerId="LiveId" clId="{865C7646-C08A-4CE4-9F26-63A0ED3FA6AE}" dt="2025-10-14T06:44:11.115" v="98" actId="207"/>
          <ac:spMkLst>
            <pc:docMk/>
            <pc:sldMk cId="3357885105" sldId="256"/>
            <ac:spMk id="14" creationId="{5349B378-1678-691A-CE2F-19C1339513CF}"/>
          </ac:spMkLst>
        </pc:spChg>
        <pc:picChg chg="add mod">
          <ac:chgData name="EFFIE KUO" userId="7ad260c94be3283f" providerId="LiveId" clId="{865C7646-C08A-4CE4-9F26-63A0ED3FA6AE}" dt="2025-10-14T07:10:24.807" v="465" actId="692"/>
          <ac:picMkLst>
            <pc:docMk/>
            <pc:sldMk cId="3357885105" sldId="256"/>
            <ac:picMk id="12" creationId="{692397E0-DA7C-3915-3500-263C7249BEAC}"/>
          </ac:picMkLst>
        </pc:picChg>
      </pc:sldChg>
      <pc:sldChg chg="addSp modSp mod">
        <pc:chgData name="EFFIE KUO" userId="7ad260c94be3283f" providerId="LiveId" clId="{865C7646-C08A-4CE4-9F26-63A0ED3FA6AE}" dt="2025-10-14T07:11:58.915" v="473" actId="1076"/>
        <pc:sldMkLst>
          <pc:docMk/>
          <pc:sldMk cId="2506347321" sldId="257"/>
        </pc:sldMkLst>
        <pc:spChg chg="mod">
          <ac:chgData name="EFFIE KUO" userId="7ad260c94be3283f" providerId="LiveId" clId="{865C7646-C08A-4CE4-9F26-63A0ED3FA6AE}" dt="2025-10-14T07:11:58.915" v="473" actId="1076"/>
          <ac:spMkLst>
            <pc:docMk/>
            <pc:sldMk cId="2506347321" sldId="257"/>
            <ac:spMk id="2" creationId="{E5868CD2-CA6D-E1D0-C3F6-78A7C30B83D9}"/>
          </ac:spMkLst>
        </pc:spChg>
      </pc:sldChg>
      <pc:sldChg chg="addSp delSp modSp mod setBg modClrScheme chgLayout">
        <pc:chgData name="EFFIE KUO" userId="7ad260c94be3283f" providerId="LiveId" clId="{865C7646-C08A-4CE4-9F26-63A0ED3FA6AE}" dt="2025-10-18T04:17:34.295" v="929" actId="20577"/>
        <pc:sldMkLst>
          <pc:docMk/>
          <pc:sldMk cId="2535069855" sldId="258"/>
        </pc:sldMkLst>
        <pc:spChg chg="add mod">
          <ac:chgData name="EFFIE KUO" userId="7ad260c94be3283f" providerId="LiveId" clId="{865C7646-C08A-4CE4-9F26-63A0ED3FA6AE}" dt="2025-10-18T04:12:58.240" v="791" actId="113"/>
          <ac:spMkLst>
            <pc:docMk/>
            <pc:sldMk cId="2535069855" sldId="258"/>
            <ac:spMk id="2" creationId="{58196E49-17A6-0E99-B94E-0AF70511DF95}"/>
          </ac:spMkLst>
        </pc:spChg>
        <pc:spChg chg="add del mod">
          <ac:chgData name="EFFIE KUO" userId="7ad260c94be3283f" providerId="LiveId" clId="{865C7646-C08A-4CE4-9F26-63A0ED3FA6AE}" dt="2025-10-18T04:00:56.900" v="767" actId="21"/>
          <ac:spMkLst>
            <pc:docMk/>
            <pc:sldMk cId="2535069855" sldId="258"/>
            <ac:spMk id="3" creationId="{5ADB527A-1726-54AC-AA6A-6AF84CFC0EC4}"/>
          </ac:spMkLst>
        </pc:spChg>
        <pc:spChg chg="add del mod">
          <ac:chgData name="EFFIE KUO" userId="7ad260c94be3283f" providerId="LiveId" clId="{865C7646-C08A-4CE4-9F26-63A0ED3FA6AE}" dt="2025-10-18T04:15:18.065" v="823"/>
          <ac:spMkLst>
            <pc:docMk/>
            <pc:sldMk cId="2535069855" sldId="258"/>
            <ac:spMk id="3" creationId="{DA5E77C8-E2FC-B9C6-60E4-B848463CA5B2}"/>
          </ac:spMkLst>
        </pc:spChg>
        <pc:spChg chg="add mod">
          <ac:chgData name="EFFIE KUO" userId="7ad260c94be3283f" providerId="LiveId" clId="{865C7646-C08A-4CE4-9F26-63A0ED3FA6AE}" dt="2025-10-18T04:17:34.295" v="929" actId="20577"/>
          <ac:spMkLst>
            <pc:docMk/>
            <pc:sldMk cId="2535069855" sldId="258"/>
            <ac:spMk id="4" creationId="{2F291006-8CA1-7D71-37EC-182020E540F3}"/>
          </ac:spMkLst>
        </pc:spChg>
        <pc:spChg chg="add">
          <ac:chgData name="EFFIE KUO" userId="7ad260c94be3283f" providerId="LiveId" clId="{865C7646-C08A-4CE4-9F26-63A0ED3FA6AE}" dt="2025-10-18T03:53:07.042" v="670"/>
          <ac:spMkLst>
            <pc:docMk/>
            <pc:sldMk cId="2535069855" sldId="258"/>
            <ac:spMk id="4" creationId="{85345E12-FBF4-614F-64EE-AC8D4B5F30CE}"/>
          </ac:spMkLst>
        </pc:spChg>
        <pc:spChg chg="add">
          <ac:chgData name="EFFIE KUO" userId="7ad260c94be3283f" providerId="LiveId" clId="{865C7646-C08A-4CE4-9F26-63A0ED3FA6AE}" dt="2025-10-18T03:53:25.414" v="672"/>
          <ac:spMkLst>
            <pc:docMk/>
            <pc:sldMk cId="2535069855" sldId="258"/>
            <ac:spMk id="5" creationId="{0C10862B-9AEF-3157-F477-54F156D26F60}"/>
          </ac:spMkLst>
        </pc:spChg>
        <pc:spChg chg="add del mod">
          <ac:chgData name="EFFIE KUO" userId="7ad260c94be3283f" providerId="LiveId" clId="{865C7646-C08A-4CE4-9F26-63A0ED3FA6AE}" dt="2025-10-18T03:54:34.410" v="678"/>
          <ac:spMkLst>
            <pc:docMk/>
            <pc:sldMk cId="2535069855" sldId="258"/>
            <ac:spMk id="6" creationId="{E0B0121D-914F-5091-9431-53DAFC055F55}"/>
          </ac:spMkLst>
        </pc:spChg>
        <pc:spChg chg="add del mod">
          <ac:chgData name="EFFIE KUO" userId="7ad260c94be3283f" providerId="LiveId" clId="{865C7646-C08A-4CE4-9F26-63A0ED3FA6AE}" dt="2025-10-18T04:01:28.984" v="773"/>
          <ac:spMkLst>
            <pc:docMk/>
            <pc:sldMk cId="2535069855" sldId="258"/>
            <ac:spMk id="7" creationId="{EC3AB572-2C7B-784F-0301-E3B0B22C13E1}"/>
          </ac:spMkLst>
        </pc:spChg>
        <pc:spChg chg="add del mod">
          <ac:chgData name="EFFIE KUO" userId="7ad260c94be3283f" providerId="LiveId" clId="{865C7646-C08A-4CE4-9F26-63A0ED3FA6AE}" dt="2025-10-18T04:12:42.964" v="787" actId="21"/>
          <ac:spMkLst>
            <pc:docMk/>
            <pc:sldMk cId="2535069855" sldId="258"/>
            <ac:spMk id="8" creationId="{5ADB527A-1726-54AC-AA6A-6AF84CFC0EC4}"/>
          </ac:spMkLst>
        </pc:spChg>
      </pc:sldChg>
      <pc:sldChg chg="modSp new mod">
        <pc:chgData name="EFFIE KUO" userId="7ad260c94be3283f" providerId="LiveId" clId="{865C7646-C08A-4CE4-9F26-63A0ED3FA6AE}" dt="2025-10-18T14:01:04.914" v="2928" actId="14100"/>
        <pc:sldMkLst>
          <pc:docMk/>
          <pc:sldMk cId="1444461532" sldId="259"/>
        </pc:sldMkLst>
        <pc:spChg chg="mod">
          <ac:chgData name="EFFIE KUO" userId="7ad260c94be3283f" providerId="LiveId" clId="{865C7646-C08A-4CE4-9F26-63A0ED3FA6AE}" dt="2025-10-14T07:20:53.526" v="569" actId="255"/>
          <ac:spMkLst>
            <pc:docMk/>
            <pc:sldMk cId="1444461532" sldId="259"/>
            <ac:spMk id="2" creationId="{6E21F067-D26F-1789-DC72-402E574B2D2B}"/>
          </ac:spMkLst>
        </pc:spChg>
        <pc:spChg chg="mod">
          <ac:chgData name="EFFIE KUO" userId="7ad260c94be3283f" providerId="LiveId" clId="{865C7646-C08A-4CE4-9F26-63A0ED3FA6AE}" dt="2025-10-18T14:00:59.283" v="2926" actId="14100"/>
          <ac:spMkLst>
            <pc:docMk/>
            <pc:sldMk cId="1444461532" sldId="259"/>
            <ac:spMk id="7" creationId="{00000000-0000-0000-0000-000000000000}"/>
          </ac:spMkLst>
        </pc:spChg>
        <pc:picChg chg="mod modCrop">
          <ac:chgData name="EFFIE KUO" userId="7ad260c94be3283f" providerId="LiveId" clId="{865C7646-C08A-4CE4-9F26-63A0ED3FA6AE}" dt="2025-10-18T14:01:04.914" v="2928" actId="14100"/>
          <ac:picMkLst>
            <pc:docMk/>
            <pc:sldMk cId="1444461532" sldId="259"/>
            <ac:picMk id="9" creationId="{00000000-0000-0000-0000-000000000000}"/>
          </ac:picMkLst>
        </pc:picChg>
      </pc:sldChg>
      <pc:sldChg chg="modSp new mod">
        <pc:chgData name="EFFIE KUO" userId="7ad260c94be3283f" providerId="LiveId" clId="{865C7646-C08A-4CE4-9F26-63A0ED3FA6AE}" dt="2025-10-14T07:12:25.441" v="477" actId="207"/>
        <pc:sldMkLst>
          <pc:docMk/>
          <pc:sldMk cId="1059693464" sldId="260"/>
        </pc:sldMkLst>
      </pc:sldChg>
      <pc:sldChg chg="addSp delSp modSp new mod modClrScheme chgLayout">
        <pc:chgData name="EFFIE KUO" userId="7ad260c94be3283f" providerId="LiveId" clId="{865C7646-C08A-4CE4-9F26-63A0ED3FA6AE}" dt="2025-10-14T07:14:03.018" v="505" actId="20577"/>
        <pc:sldMkLst>
          <pc:docMk/>
          <pc:sldMk cId="1034795415" sldId="261"/>
        </pc:sldMkLst>
      </pc:sldChg>
      <pc:sldChg chg="delSp modSp new mod">
        <pc:chgData name="EFFIE KUO" userId="7ad260c94be3283f" providerId="LiveId" clId="{865C7646-C08A-4CE4-9F26-63A0ED3FA6AE}" dt="2025-10-14T07:29:50.808" v="586" actId="1076"/>
        <pc:sldMkLst>
          <pc:docMk/>
          <pc:sldMk cId="17027939" sldId="262"/>
        </pc:sldMkLst>
      </pc:sldChg>
      <pc:sldChg chg="addSp delSp modSp new mod">
        <pc:chgData name="EFFIE KUO" userId="7ad260c94be3283f" providerId="LiveId" clId="{865C7646-C08A-4CE4-9F26-63A0ED3FA6AE}" dt="2025-10-18T14:00:18.126" v="2922" actId="1076"/>
        <pc:sldMkLst>
          <pc:docMk/>
          <pc:sldMk cId="2659908130" sldId="263"/>
        </pc:sldMkLst>
        <pc:spChg chg="mod">
          <ac:chgData name="EFFIE KUO" userId="7ad260c94be3283f" providerId="LiveId" clId="{865C7646-C08A-4CE4-9F26-63A0ED3FA6AE}" dt="2025-10-14T07:21:23.350" v="571" actId="255"/>
          <ac:spMkLst>
            <pc:docMk/>
            <pc:sldMk cId="2659908130" sldId="263"/>
            <ac:spMk id="2" creationId="{827F246D-606F-21C1-D646-2AA1928F7E6D}"/>
          </ac:spMkLst>
        </pc:spChg>
        <pc:spChg chg="mod">
          <ac:chgData name="EFFIE KUO" userId="7ad260c94be3283f" providerId="LiveId" clId="{865C7646-C08A-4CE4-9F26-63A0ED3FA6AE}" dt="2025-10-18T14:00:18.126" v="2922" actId="1076"/>
          <ac:spMkLst>
            <pc:docMk/>
            <pc:sldMk cId="2659908130" sldId="263"/>
            <ac:spMk id="5" creationId="{00000000-0000-0000-0000-000000000000}"/>
          </ac:spMkLst>
        </pc:spChg>
        <pc:picChg chg="mod modCrop">
          <ac:chgData name="EFFIE KUO" userId="7ad260c94be3283f" providerId="LiveId" clId="{865C7646-C08A-4CE4-9F26-63A0ED3FA6AE}" dt="2025-10-18T14:00:05.001" v="2921" actId="14100"/>
          <ac:picMkLst>
            <pc:docMk/>
            <pc:sldMk cId="2659908130" sldId="263"/>
            <ac:picMk id="6" creationId="{00000000-0000-0000-0000-000000000000}"/>
          </ac:picMkLst>
        </pc:picChg>
      </pc:sldChg>
      <pc:sldChg chg="modSp new mod">
        <pc:chgData name="EFFIE KUO" userId="7ad260c94be3283f" providerId="LiveId" clId="{865C7646-C08A-4CE4-9F26-63A0ED3FA6AE}" dt="2025-10-14T07:20:43.442" v="568" actId="1076"/>
        <pc:sldMkLst>
          <pc:docMk/>
          <pc:sldMk cId="1197035883" sldId="264"/>
        </pc:sldMkLst>
      </pc:sldChg>
      <pc:sldChg chg="ord">
        <pc:chgData name="EFFIE KUO" userId="7ad260c94be3283f" providerId="LiveId" clId="{865C7646-C08A-4CE4-9F26-63A0ED3FA6AE}" dt="2025-10-18T03:30:47.570" v="607"/>
        <pc:sldMkLst>
          <pc:docMk/>
          <pc:sldMk cId="3538754573" sldId="265"/>
        </pc:sldMkLst>
      </pc:sldChg>
      <pc:sldChg chg="modSp mod ord">
        <pc:chgData name="EFFIE KUO" userId="7ad260c94be3283f" providerId="LiveId" clId="{865C7646-C08A-4CE4-9F26-63A0ED3FA6AE}" dt="2025-10-18T03:41:48.461" v="638"/>
        <pc:sldMkLst>
          <pc:docMk/>
          <pc:sldMk cId="2007122731" sldId="267"/>
        </pc:sldMkLst>
        <pc:spChg chg="mod">
          <ac:chgData name="EFFIE KUO" userId="7ad260c94be3283f" providerId="LiveId" clId="{865C7646-C08A-4CE4-9F26-63A0ED3FA6AE}" dt="2025-10-18T03:41:48.461" v="638"/>
          <ac:spMkLst>
            <pc:docMk/>
            <pc:sldMk cId="2007122731" sldId="267"/>
            <ac:spMk id="2" creationId="{827F246D-606F-21C1-D646-2AA1928F7E6D}"/>
          </ac:spMkLst>
        </pc:spChg>
      </pc:sldChg>
      <pc:sldChg chg="del">
        <pc:chgData name="EFFIE KUO" userId="7ad260c94be3283f" providerId="LiveId" clId="{865C7646-C08A-4CE4-9F26-63A0ED3FA6AE}" dt="2025-10-18T03:46:36.258" v="666" actId="2696"/>
        <pc:sldMkLst>
          <pc:docMk/>
          <pc:sldMk cId="1240986322" sldId="268"/>
        </pc:sldMkLst>
      </pc:sldChg>
      <pc:sldChg chg="add">
        <pc:chgData name="EFFIE KUO" userId="7ad260c94be3283f" providerId="LiveId" clId="{865C7646-C08A-4CE4-9F26-63A0ED3FA6AE}" dt="2025-10-18T03:46:49.782" v="667"/>
        <pc:sldMkLst>
          <pc:docMk/>
          <pc:sldMk cId="2227455543" sldId="268"/>
        </pc:sldMkLst>
      </pc:sldChg>
      <pc:sldChg chg="addSp delSp modSp mod ord">
        <pc:chgData name="EFFIE KUO" userId="7ad260c94be3283f" providerId="LiveId" clId="{865C7646-C08A-4CE4-9F26-63A0ED3FA6AE}" dt="2025-10-18T09:48:08.314" v="2615" actId="21"/>
        <pc:sldMkLst>
          <pc:docMk/>
          <pc:sldMk cId="478594570" sldId="269"/>
        </pc:sldMkLst>
        <pc:spChg chg="add del mod">
          <ac:chgData name="EFFIE KUO" userId="7ad260c94be3283f" providerId="LiveId" clId="{865C7646-C08A-4CE4-9F26-63A0ED3FA6AE}" dt="2025-10-18T09:48:08.314" v="2615" actId="21"/>
          <ac:spMkLst>
            <pc:docMk/>
            <pc:sldMk cId="478594570" sldId="269"/>
            <ac:spMk id="5" creationId="{000B655F-2780-BF8D-799D-B97BD7EBCFD5}"/>
          </ac:spMkLst>
        </pc:spChg>
        <pc:graphicFrameChg chg="add mod modGraphic">
          <ac:chgData name="EFFIE KUO" userId="7ad260c94be3283f" providerId="LiveId" clId="{865C7646-C08A-4CE4-9F26-63A0ED3FA6AE}" dt="2025-10-18T07:52:37.586" v="1928" actId="1076"/>
          <ac:graphicFrameMkLst>
            <pc:docMk/>
            <pc:sldMk cId="478594570" sldId="269"/>
            <ac:graphicFrameMk id="3" creationId="{42E48BDE-5998-2042-B542-49965F651109}"/>
          </ac:graphicFrameMkLst>
        </pc:graphicFrameChg>
      </pc:sldChg>
      <pc:sldChg chg="modSp mod ord">
        <pc:chgData name="EFFIE KUO" userId="7ad260c94be3283f" providerId="LiveId" clId="{865C7646-C08A-4CE4-9F26-63A0ED3FA6AE}" dt="2025-10-18T03:42:56.591" v="646" actId="122"/>
        <pc:sldMkLst>
          <pc:docMk/>
          <pc:sldMk cId="4088107388" sldId="270"/>
        </pc:sldMkLst>
        <pc:spChg chg="mod">
          <ac:chgData name="EFFIE KUO" userId="7ad260c94be3283f" providerId="LiveId" clId="{865C7646-C08A-4CE4-9F26-63A0ED3FA6AE}" dt="2025-10-18T03:42:56.591" v="646" actId="122"/>
          <ac:spMkLst>
            <pc:docMk/>
            <pc:sldMk cId="4088107388" sldId="270"/>
            <ac:spMk id="2" creationId="{00000000-0000-0000-0000-000000000000}"/>
          </ac:spMkLst>
        </pc:spChg>
      </pc:sldChg>
      <pc:sldChg chg="modSp mod">
        <pc:chgData name="EFFIE KUO" userId="7ad260c94be3283f" providerId="LiveId" clId="{865C7646-C08A-4CE4-9F26-63A0ED3FA6AE}" dt="2025-10-18T14:01:45.157" v="2932" actId="1076"/>
        <pc:sldMkLst>
          <pc:docMk/>
          <pc:sldMk cId="2182116250" sldId="277"/>
        </pc:sldMkLst>
        <pc:spChg chg="mod">
          <ac:chgData name="EFFIE KUO" userId="7ad260c94be3283f" providerId="LiveId" clId="{865C7646-C08A-4CE4-9F26-63A0ED3FA6AE}" dt="2025-10-18T14:01:41.565" v="2931" actId="1076"/>
          <ac:spMkLst>
            <pc:docMk/>
            <pc:sldMk cId="2182116250" sldId="277"/>
            <ac:spMk id="4" creationId="{8CD450B7-3163-5F9A-574F-86219A0B68C5}"/>
          </ac:spMkLst>
        </pc:spChg>
        <pc:spChg chg="mod">
          <ac:chgData name="EFFIE KUO" userId="7ad260c94be3283f" providerId="LiveId" clId="{865C7646-C08A-4CE4-9F26-63A0ED3FA6AE}" dt="2025-10-18T14:01:45.157" v="2932" actId="1076"/>
          <ac:spMkLst>
            <pc:docMk/>
            <pc:sldMk cId="2182116250" sldId="277"/>
            <ac:spMk id="7" creationId="{5FB29952-A557-48DD-19B7-2A9484F6C980}"/>
          </ac:spMkLst>
        </pc:spChg>
        <pc:picChg chg="mod">
          <ac:chgData name="EFFIE KUO" userId="7ad260c94be3283f" providerId="LiveId" clId="{865C7646-C08A-4CE4-9F26-63A0ED3FA6AE}" dt="2025-10-18T14:01:16.560" v="2929" actId="1076"/>
          <ac:picMkLst>
            <pc:docMk/>
            <pc:sldMk cId="2182116250" sldId="277"/>
            <ac:picMk id="8" creationId="{00000000-0000-0000-0000-000000000000}"/>
          </ac:picMkLst>
        </pc:picChg>
      </pc:sldChg>
      <pc:sldChg chg="modSp mod">
        <pc:chgData name="EFFIE KUO" userId="7ad260c94be3283f" providerId="LiveId" clId="{865C7646-C08A-4CE4-9F26-63A0ED3FA6AE}" dt="2025-10-18T13:57:57.977" v="2903" actId="1076"/>
        <pc:sldMkLst>
          <pc:docMk/>
          <pc:sldMk cId="3802196487" sldId="278"/>
        </pc:sldMkLst>
        <pc:picChg chg="mod modCrop">
          <ac:chgData name="EFFIE KUO" userId="7ad260c94be3283f" providerId="LiveId" clId="{865C7646-C08A-4CE4-9F26-63A0ED3FA6AE}" dt="2025-10-18T13:57:57.977" v="2903" actId="1076"/>
          <ac:picMkLst>
            <pc:docMk/>
            <pc:sldMk cId="3802196487" sldId="278"/>
            <ac:picMk id="4" creationId="{00000000-0000-0000-0000-000000000000}"/>
          </ac:picMkLst>
        </pc:picChg>
      </pc:sldChg>
      <pc:sldChg chg="modSp mod">
        <pc:chgData name="EFFIE KUO" userId="7ad260c94be3283f" providerId="LiveId" clId="{865C7646-C08A-4CE4-9F26-63A0ED3FA6AE}" dt="2025-10-18T13:58:39.051" v="2909" actId="1076"/>
        <pc:sldMkLst>
          <pc:docMk/>
          <pc:sldMk cId="297350461" sldId="279"/>
        </pc:sldMkLst>
        <pc:spChg chg="mod">
          <ac:chgData name="EFFIE KUO" userId="7ad260c94be3283f" providerId="LiveId" clId="{865C7646-C08A-4CE4-9F26-63A0ED3FA6AE}" dt="2025-10-18T08:36:44.824" v="2271" actId="20577"/>
          <ac:spMkLst>
            <pc:docMk/>
            <pc:sldMk cId="297350461" sldId="279"/>
            <ac:spMk id="2" creationId="{6E21F067-D26F-1789-DC72-402E574B2D2B}"/>
          </ac:spMkLst>
        </pc:spChg>
        <pc:spChg chg="mod">
          <ac:chgData name="EFFIE KUO" userId="7ad260c94be3283f" providerId="LiveId" clId="{865C7646-C08A-4CE4-9F26-63A0ED3FA6AE}" dt="2025-10-18T13:58:39.051" v="2909" actId="1076"/>
          <ac:spMkLst>
            <pc:docMk/>
            <pc:sldMk cId="297350461" sldId="279"/>
            <ac:spMk id="7" creationId="{00000000-0000-0000-0000-000000000000}"/>
          </ac:spMkLst>
        </pc:spChg>
        <pc:picChg chg="mod modCrop">
          <ac:chgData name="EFFIE KUO" userId="7ad260c94be3283f" providerId="LiveId" clId="{865C7646-C08A-4CE4-9F26-63A0ED3FA6AE}" dt="2025-10-18T13:58:33.755" v="2908" actId="14100"/>
          <ac:picMkLst>
            <pc:docMk/>
            <pc:sldMk cId="297350461" sldId="279"/>
            <ac:picMk id="3" creationId="{00000000-0000-0000-0000-000000000000}"/>
          </ac:picMkLst>
        </pc:picChg>
      </pc:sldChg>
      <pc:sldChg chg="modSp mod">
        <pc:chgData name="EFFIE KUO" userId="7ad260c94be3283f" providerId="LiveId" clId="{865C7646-C08A-4CE4-9F26-63A0ED3FA6AE}" dt="2025-10-18T13:56:37.561" v="2893" actId="1076"/>
        <pc:sldMkLst>
          <pc:docMk/>
          <pc:sldMk cId="766173359" sldId="280"/>
        </pc:sldMkLst>
        <pc:spChg chg="mod">
          <ac:chgData name="EFFIE KUO" userId="7ad260c94be3283f" providerId="LiveId" clId="{865C7646-C08A-4CE4-9F26-63A0ED3FA6AE}" dt="2025-10-18T13:56:37.561" v="2893" actId="1076"/>
          <ac:spMkLst>
            <pc:docMk/>
            <pc:sldMk cId="766173359" sldId="280"/>
            <ac:spMk id="7" creationId="{00000000-0000-0000-0000-000000000000}"/>
          </ac:spMkLst>
        </pc:spChg>
        <pc:picChg chg="mod modCrop">
          <ac:chgData name="EFFIE KUO" userId="7ad260c94be3283f" providerId="LiveId" clId="{865C7646-C08A-4CE4-9F26-63A0ED3FA6AE}" dt="2025-10-18T13:56:23.008" v="2891" actId="1076"/>
          <ac:picMkLst>
            <pc:docMk/>
            <pc:sldMk cId="766173359" sldId="280"/>
            <ac:picMk id="5" creationId="{00000000-0000-0000-0000-000000000000}"/>
          </ac:picMkLst>
        </pc:picChg>
      </pc:sldChg>
      <pc:sldChg chg="modSp mod">
        <pc:chgData name="EFFIE KUO" userId="7ad260c94be3283f" providerId="LiveId" clId="{865C7646-C08A-4CE4-9F26-63A0ED3FA6AE}" dt="2025-10-18T14:00:24.435" v="2923" actId="1076"/>
        <pc:sldMkLst>
          <pc:docMk/>
          <pc:sldMk cId="942102988" sldId="281"/>
        </pc:sldMkLst>
        <pc:spChg chg="mod">
          <ac:chgData name="EFFIE KUO" userId="7ad260c94be3283f" providerId="LiveId" clId="{865C7646-C08A-4CE4-9F26-63A0ED3FA6AE}" dt="2025-10-18T13:59:22.009" v="2916" actId="1076"/>
          <ac:spMkLst>
            <pc:docMk/>
            <pc:sldMk cId="942102988" sldId="281"/>
            <ac:spMk id="7" creationId="{00000000-0000-0000-0000-000000000000}"/>
          </ac:spMkLst>
        </pc:spChg>
        <pc:picChg chg="mod modCrop">
          <ac:chgData name="EFFIE KUO" userId="7ad260c94be3283f" providerId="LiveId" clId="{865C7646-C08A-4CE4-9F26-63A0ED3FA6AE}" dt="2025-10-18T14:00:24.435" v="2923" actId="1076"/>
          <ac:picMkLst>
            <pc:docMk/>
            <pc:sldMk cId="942102988" sldId="281"/>
            <ac:picMk id="3" creationId="{00000000-0000-0000-0000-000000000000}"/>
          </ac:picMkLst>
        </pc:picChg>
      </pc:sldChg>
      <pc:sldChg chg="ord">
        <pc:chgData name="EFFIE KUO" userId="7ad260c94be3283f" providerId="LiveId" clId="{865C7646-C08A-4CE4-9F26-63A0ED3FA6AE}" dt="2025-10-18T03:30:37.285" v="605"/>
        <pc:sldMkLst>
          <pc:docMk/>
          <pc:sldMk cId="1241844008" sldId="282"/>
        </pc:sldMkLst>
      </pc:sldChg>
      <pc:sldChg chg="modSp mod ord">
        <pc:chgData name="EFFIE KUO" userId="7ad260c94be3283f" providerId="LiveId" clId="{865C7646-C08A-4CE4-9F26-63A0ED3FA6AE}" dt="2025-10-18T03:44:19.919" v="657" actId="1076"/>
        <pc:sldMkLst>
          <pc:docMk/>
          <pc:sldMk cId="4236585683" sldId="283"/>
        </pc:sldMkLst>
        <pc:spChg chg="mod">
          <ac:chgData name="EFFIE KUO" userId="7ad260c94be3283f" providerId="LiveId" clId="{865C7646-C08A-4CE4-9F26-63A0ED3FA6AE}" dt="2025-10-18T03:44:15.512" v="656" actId="20577"/>
          <ac:spMkLst>
            <pc:docMk/>
            <pc:sldMk cId="4236585683" sldId="283"/>
            <ac:spMk id="3" creationId="{1B225AF0-373C-12F0-E399-7457A2884ECE}"/>
          </ac:spMkLst>
        </pc:spChg>
        <pc:spChg chg="mod">
          <ac:chgData name="EFFIE KUO" userId="7ad260c94be3283f" providerId="LiveId" clId="{865C7646-C08A-4CE4-9F26-63A0ED3FA6AE}" dt="2025-10-18T03:44:19.919" v="657" actId="1076"/>
          <ac:spMkLst>
            <pc:docMk/>
            <pc:sldMk cId="4236585683" sldId="283"/>
            <ac:spMk id="5" creationId="{A9948A4B-FECB-1D8F-A5C8-50CA08C03DDC}"/>
          </ac:spMkLst>
        </pc:spChg>
        <pc:spChg chg="mod">
          <ac:chgData name="EFFIE KUO" userId="7ad260c94be3283f" providerId="LiveId" clId="{865C7646-C08A-4CE4-9F26-63A0ED3FA6AE}" dt="2025-10-18T03:44:01.679" v="654" actId="1076"/>
          <ac:spMkLst>
            <pc:docMk/>
            <pc:sldMk cId="4236585683" sldId="283"/>
            <ac:spMk id="7" creationId="{E6E0F49D-9DF6-EB81-F5AE-AE05566CD0AB}"/>
          </ac:spMkLst>
        </pc:spChg>
        <pc:spChg chg="mod">
          <ac:chgData name="EFFIE KUO" userId="7ad260c94be3283f" providerId="LiveId" clId="{865C7646-C08A-4CE4-9F26-63A0ED3FA6AE}" dt="2025-10-18T03:44:08.001" v="655" actId="1076"/>
          <ac:spMkLst>
            <pc:docMk/>
            <pc:sldMk cId="4236585683" sldId="283"/>
            <ac:spMk id="9" creationId="{5C355DAD-813E-F2D9-F351-563F589792B8}"/>
          </ac:spMkLst>
        </pc:spChg>
      </pc:sldChg>
      <pc:sldChg chg="modSp mod ord">
        <pc:chgData name="EFFIE KUO" userId="7ad260c94be3283f" providerId="LiveId" clId="{865C7646-C08A-4CE4-9F26-63A0ED3FA6AE}" dt="2025-10-18T03:45:29.887" v="665" actId="1076"/>
        <pc:sldMkLst>
          <pc:docMk/>
          <pc:sldMk cId="108087168" sldId="284"/>
        </pc:sldMkLst>
        <pc:spChg chg="mod">
          <ac:chgData name="EFFIE KUO" userId="7ad260c94be3283f" providerId="LiveId" clId="{865C7646-C08A-4CE4-9F26-63A0ED3FA6AE}" dt="2025-10-18T03:45:29.059" v="664" actId="1076"/>
          <ac:spMkLst>
            <pc:docMk/>
            <pc:sldMk cId="108087168" sldId="284"/>
            <ac:spMk id="3" creationId="{8535169B-FD1C-F95A-E6B3-737B74238FE9}"/>
          </ac:spMkLst>
        </pc:spChg>
        <pc:spChg chg="mod">
          <ac:chgData name="EFFIE KUO" userId="7ad260c94be3283f" providerId="LiveId" clId="{865C7646-C08A-4CE4-9F26-63A0ED3FA6AE}" dt="2025-10-18T03:45:29.887" v="665" actId="1076"/>
          <ac:spMkLst>
            <pc:docMk/>
            <pc:sldMk cId="108087168" sldId="284"/>
            <ac:spMk id="7" creationId="{D1223D53-8348-6C78-E35E-F61F9F69A742}"/>
          </ac:spMkLst>
        </pc:spChg>
      </pc:sldChg>
      <pc:sldChg chg="del">
        <pc:chgData name="EFFIE KUO" userId="7ad260c94be3283f" providerId="LiveId" clId="{865C7646-C08A-4CE4-9F26-63A0ED3FA6AE}" dt="2025-10-18T03:46:36.258" v="666" actId="2696"/>
        <pc:sldMkLst>
          <pc:docMk/>
          <pc:sldMk cId="870847322" sldId="285"/>
        </pc:sldMkLst>
      </pc:sldChg>
      <pc:sldChg chg="add ord">
        <pc:chgData name="EFFIE KUO" userId="7ad260c94be3283f" providerId="LiveId" clId="{865C7646-C08A-4CE4-9F26-63A0ED3FA6AE}" dt="2025-10-18T03:47:00.338" v="669"/>
        <pc:sldMkLst>
          <pc:docMk/>
          <pc:sldMk cId="2097238823" sldId="285"/>
        </pc:sldMkLst>
      </pc:sldChg>
      <pc:sldChg chg="addSp delSp modSp mod ord">
        <pc:chgData name="EFFIE KUO" userId="7ad260c94be3283f" providerId="LiveId" clId="{865C7646-C08A-4CE4-9F26-63A0ED3FA6AE}" dt="2025-10-18T13:38:38.841" v="2785" actId="20577"/>
        <pc:sldMkLst>
          <pc:docMk/>
          <pc:sldMk cId="2575967939" sldId="286"/>
        </pc:sldMkLst>
        <pc:spChg chg="mod">
          <ac:chgData name="EFFIE KUO" userId="7ad260c94be3283f" providerId="LiveId" clId="{865C7646-C08A-4CE4-9F26-63A0ED3FA6AE}" dt="2025-10-18T13:38:38.841" v="2785" actId="20577"/>
          <ac:spMkLst>
            <pc:docMk/>
            <pc:sldMk cId="2575967939" sldId="286"/>
            <ac:spMk id="2" creationId="{B7DC9B06-976C-4AB9-71D6-FEA130715D46}"/>
          </ac:spMkLst>
        </pc:spChg>
        <pc:spChg chg="add del mod">
          <ac:chgData name="EFFIE KUO" userId="7ad260c94be3283f" providerId="LiveId" clId="{865C7646-C08A-4CE4-9F26-63A0ED3FA6AE}" dt="2025-10-18T06:20:39.678" v="1572" actId="21"/>
          <ac:spMkLst>
            <pc:docMk/>
            <pc:sldMk cId="2575967939" sldId="286"/>
            <ac:spMk id="4" creationId="{CFA86796-2709-120F-1914-12CB7F0C0569}"/>
          </ac:spMkLst>
        </pc:spChg>
        <pc:spChg chg="add mod">
          <ac:chgData name="EFFIE KUO" userId="7ad260c94be3283f" providerId="LiveId" clId="{865C7646-C08A-4CE4-9F26-63A0ED3FA6AE}" dt="2025-10-18T09:11:24.414" v="2534" actId="255"/>
          <ac:spMkLst>
            <pc:docMk/>
            <pc:sldMk cId="2575967939" sldId="286"/>
            <ac:spMk id="6" creationId="{4900E6E4-0D83-94B9-1581-00A0D8C48DDB}"/>
          </ac:spMkLst>
        </pc:spChg>
        <pc:spChg chg="mod">
          <ac:chgData name="EFFIE KUO" userId="7ad260c94be3283f" providerId="LiveId" clId="{865C7646-C08A-4CE4-9F26-63A0ED3FA6AE}" dt="2025-10-18T06:22:04.843" v="1585" actId="1076"/>
          <ac:spMkLst>
            <pc:docMk/>
            <pc:sldMk cId="2575967939" sldId="286"/>
            <ac:spMk id="9" creationId="{DD51F005-FEC2-88D9-31D4-48A25DAB9377}"/>
          </ac:spMkLst>
        </pc:spChg>
        <pc:graphicFrameChg chg="del mod modGraphic">
          <ac:chgData name="EFFIE KUO" userId="7ad260c94be3283f" providerId="LiveId" clId="{865C7646-C08A-4CE4-9F26-63A0ED3FA6AE}" dt="2025-10-18T06:20:36.087" v="1571" actId="21"/>
          <ac:graphicFrameMkLst>
            <pc:docMk/>
            <pc:sldMk cId="2575967939" sldId="286"/>
            <ac:graphicFrameMk id="8" creationId="{2298A646-C131-FE03-FA56-B888DFAF27FD}"/>
          </ac:graphicFrameMkLst>
        </pc:graphicFrameChg>
      </pc:sldChg>
      <pc:sldChg chg="modSp mod">
        <pc:chgData name="EFFIE KUO" userId="7ad260c94be3283f" providerId="LiveId" clId="{865C7646-C08A-4CE4-9F26-63A0ED3FA6AE}" dt="2025-10-18T08:34:01.957" v="2239" actId="20577"/>
        <pc:sldMkLst>
          <pc:docMk/>
          <pc:sldMk cId="3252007342" sldId="287"/>
        </pc:sldMkLst>
        <pc:spChg chg="mod">
          <ac:chgData name="EFFIE KUO" userId="7ad260c94be3283f" providerId="LiveId" clId="{865C7646-C08A-4CE4-9F26-63A0ED3FA6AE}" dt="2025-10-18T08:34:01.957" v="2239" actId="20577"/>
          <ac:spMkLst>
            <pc:docMk/>
            <pc:sldMk cId="3252007342" sldId="287"/>
            <ac:spMk id="2" creationId="{BC287F77-F26A-C3A0-D5EB-4B75EDABF952}"/>
          </ac:spMkLst>
        </pc:spChg>
        <pc:spChg chg="mod">
          <ac:chgData name="EFFIE KUO" userId="7ad260c94be3283f" providerId="LiveId" clId="{865C7646-C08A-4CE4-9F26-63A0ED3FA6AE}" dt="2025-10-18T04:03:21.832" v="779" actId="1076"/>
          <ac:spMkLst>
            <pc:docMk/>
            <pc:sldMk cId="3252007342" sldId="287"/>
            <ac:spMk id="3" creationId="{CC5C6F0C-2928-4C32-DE50-4AE6A39FC759}"/>
          </ac:spMkLst>
        </pc:spChg>
      </pc:sldChg>
      <pc:sldChg chg="addSp delSp modSp mod ord modClrScheme chgLayout">
        <pc:chgData name="EFFIE KUO" userId="7ad260c94be3283f" providerId="LiveId" clId="{865C7646-C08A-4CE4-9F26-63A0ED3FA6AE}" dt="2025-10-18T13:41:08.345" v="2830" actId="122"/>
        <pc:sldMkLst>
          <pc:docMk/>
          <pc:sldMk cId="244634024" sldId="288"/>
        </pc:sldMkLst>
        <pc:spChg chg="add del mod ord">
          <ac:chgData name="EFFIE KUO" userId="7ad260c94be3283f" providerId="LiveId" clId="{865C7646-C08A-4CE4-9F26-63A0ED3FA6AE}" dt="2025-10-18T04:22:43.618" v="936" actId="700"/>
          <ac:spMkLst>
            <pc:docMk/>
            <pc:sldMk cId="244634024" sldId="288"/>
            <ac:spMk id="2" creationId="{0FC2F0ED-291A-13CD-9483-530AB76D63E1}"/>
          </ac:spMkLst>
        </pc:spChg>
        <pc:spChg chg="add del mod">
          <ac:chgData name="EFFIE KUO" userId="7ad260c94be3283f" providerId="LiveId" clId="{865C7646-C08A-4CE4-9F26-63A0ED3FA6AE}" dt="2025-10-18T04:22:43.618" v="936" actId="700"/>
          <ac:spMkLst>
            <pc:docMk/>
            <pc:sldMk cId="244634024" sldId="288"/>
            <ac:spMk id="3" creationId="{A9A29E20-E5B5-716E-FB7F-7464E790DA7E}"/>
          </ac:spMkLst>
        </pc:spChg>
        <pc:spChg chg="add del mod ord">
          <ac:chgData name="EFFIE KUO" userId="7ad260c94be3283f" providerId="LiveId" clId="{865C7646-C08A-4CE4-9F26-63A0ED3FA6AE}" dt="2025-10-18T04:22:43.618" v="936" actId="700"/>
          <ac:spMkLst>
            <pc:docMk/>
            <pc:sldMk cId="244634024" sldId="288"/>
            <ac:spMk id="4" creationId="{0CE423E5-A137-0C7E-2BDB-894D42D5A09D}"/>
          </ac:spMkLst>
        </pc:spChg>
        <pc:spChg chg="add del mod">
          <ac:chgData name="EFFIE KUO" userId="7ad260c94be3283f" providerId="LiveId" clId="{865C7646-C08A-4CE4-9F26-63A0ED3FA6AE}" dt="2025-10-18T04:22:43.618" v="936" actId="700"/>
          <ac:spMkLst>
            <pc:docMk/>
            <pc:sldMk cId="244634024" sldId="288"/>
            <ac:spMk id="5" creationId="{0C812741-2593-3C9A-43EF-27700EC57FF4}"/>
          </ac:spMkLst>
        </pc:spChg>
        <pc:spChg chg="add del mod ord">
          <ac:chgData name="EFFIE KUO" userId="7ad260c94be3283f" providerId="LiveId" clId="{865C7646-C08A-4CE4-9F26-63A0ED3FA6AE}" dt="2025-10-18T04:22:43.618" v="936" actId="700"/>
          <ac:spMkLst>
            <pc:docMk/>
            <pc:sldMk cId="244634024" sldId="288"/>
            <ac:spMk id="6" creationId="{F7658690-08C8-E9EE-F281-87DEC91E251E}"/>
          </ac:spMkLst>
        </pc:spChg>
        <pc:spChg chg="add mod ord">
          <ac:chgData name="EFFIE KUO" userId="7ad260c94be3283f" providerId="LiveId" clId="{865C7646-C08A-4CE4-9F26-63A0ED3FA6AE}" dt="2025-10-18T13:41:08.345" v="2830" actId="122"/>
          <ac:spMkLst>
            <pc:docMk/>
            <pc:sldMk cId="244634024" sldId="288"/>
            <ac:spMk id="7" creationId="{BD803609-EB79-D3B5-CC9F-46D7FB08A1D9}"/>
          </ac:spMkLst>
        </pc:spChg>
        <pc:spChg chg="add del mod ord">
          <ac:chgData name="EFFIE KUO" userId="7ad260c94be3283f" providerId="LiveId" clId="{865C7646-C08A-4CE4-9F26-63A0ED3FA6AE}" dt="2025-10-18T04:28:30.220" v="957" actId="21"/>
          <ac:spMkLst>
            <pc:docMk/>
            <pc:sldMk cId="244634024" sldId="288"/>
            <ac:spMk id="8" creationId="{547EE4DB-197B-3BC2-F624-047BE6E965B2}"/>
          </ac:spMkLst>
        </pc:spChg>
        <pc:spChg chg="add del mod ord">
          <ac:chgData name="EFFIE KUO" userId="7ad260c94be3283f" providerId="LiveId" clId="{865C7646-C08A-4CE4-9F26-63A0ED3FA6AE}" dt="2025-10-18T04:31:52.965" v="1003" actId="21"/>
          <ac:spMkLst>
            <pc:docMk/>
            <pc:sldMk cId="244634024" sldId="288"/>
            <ac:spMk id="9" creationId="{910EA43B-D92F-BB1F-1082-570102292910}"/>
          </ac:spMkLst>
        </pc:spChg>
        <pc:spChg chg="add del mod">
          <ac:chgData name="EFFIE KUO" userId="7ad260c94be3283f" providerId="LiveId" clId="{865C7646-C08A-4CE4-9F26-63A0ED3FA6AE}" dt="2025-10-18T04:29:02.985" v="964"/>
          <ac:spMkLst>
            <pc:docMk/>
            <pc:sldMk cId="244634024" sldId="288"/>
            <ac:spMk id="10" creationId="{325CC690-DE04-633B-C7FA-DDF46AF0B0BD}"/>
          </ac:spMkLst>
        </pc:spChg>
        <pc:spChg chg="add del mod">
          <ac:chgData name="EFFIE KUO" userId="7ad260c94be3283f" providerId="LiveId" clId="{865C7646-C08A-4CE4-9F26-63A0ED3FA6AE}" dt="2025-10-18T04:29:02.985" v="966"/>
          <ac:spMkLst>
            <pc:docMk/>
            <pc:sldMk cId="244634024" sldId="288"/>
            <ac:spMk id="11" creationId="{5708BC39-9B7B-106E-126D-6B7C49202F71}"/>
          </ac:spMkLst>
        </pc:spChg>
        <pc:spChg chg="add mod">
          <ac:chgData name="EFFIE KUO" userId="7ad260c94be3283f" providerId="LiveId" clId="{865C7646-C08A-4CE4-9F26-63A0ED3FA6AE}" dt="2025-10-18T06:00:02.793" v="1343" actId="1076"/>
          <ac:spMkLst>
            <pc:docMk/>
            <pc:sldMk cId="244634024" sldId="288"/>
            <ac:spMk id="12" creationId="{05E08B96-B0CF-DB38-7634-D941882FC6FC}"/>
          </ac:spMkLst>
        </pc:spChg>
        <pc:spChg chg="add mod">
          <ac:chgData name="EFFIE KUO" userId="7ad260c94be3283f" providerId="LiveId" clId="{865C7646-C08A-4CE4-9F26-63A0ED3FA6AE}" dt="2025-10-18T04:28:46.338" v="961"/>
          <ac:spMkLst>
            <pc:docMk/>
            <pc:sldMk cId="244634024" sldId="288"/>
            <ac:spMk id="13" creationId="{D08C1D43-BA78-0277-BC73-23CA6833A078}"/>
          </ac:spMkLst>
        </pc:spChg>
        <pc:spChg chg="add del mod">
          <ac:chgData name="EFFIE KUO" userId="7ad260c94be3283f" providerId="LiveId" clId="{865C7646-C08A-4CE4-9F26-63A0ED3FA6AE}" dt="2025-10-18T04:55:01.704" v="1141" actId="21"/>
          <ac:spMkLst>
            <pc:docMk/>
            <pc:sldMk cId="244634024" sldId="288"/>
            <ac:spMk id="14" creationId="{CC607801-293A-041C-AAC0-80B381AA073D}"/>
          </ac:spMkLst>
        </pc:spChg>
        <pc:spChg chg="add del mod">
          <ac:chgData name="EFFIE KUO" userId="7ad260c94be3283f" providerId="LiveId" clId="{865C7646-C08A-4CE4-9F26-63A0ED3FA6AE}" dt="2025-10-18T04:31:55.450" v="1004" actId="21"/>
          <ac:spMkLst>
            <pc:docMk/>
            <pc:sldMk cId="244634024" sldId="288"/>
            <ac:spMk id="16" creationId="{CAB859C5-0CE2-687E-3D80-6F5C2E8D78A0}"/>
          </ac:spMkLst>
        </pc:spChg>
        <pc:spChg chg="add del mod">
          <ac:chgData name="EFFIE KUO" userId="7ad260c94be3283f" providerId="LiveId" clId="{865C7646-C08A-4CE4-9F26-63A0ED3FA6AE}" dt="2025-10-18T04:33:01.610" v="1012"/>
          <ac:spMkLst>
            <pc:docMk/>
            <pc:sldMk cId="244634024" sldId="288"/>
            <ac:spMk id="17" creationId="{F9A59FB8-BB76-C106-F99D-EC7260AAE7A7}"/>
          </ac:spMkLst>
        </pc:spChg>
        <pc:spChg chg="add del mod">
          <ac:chgData name="EFFIE KUO" userId="7ad260c94be3283f" providerId="LiveId" clId="{865C7646-C08A-4CE4-9F26-63A0ED3FA6AE}" dt="2025-10-18T04:33:17.073" v="1016"/>
          <ac:spMkLst>
            <pc:docMk/>
            <pc:sldMk cId="244634024" sldId="288"/>
            <ac:spMk id="18" creationId="{69FBDD39-A3B5-3FFA-EACF-326E5E753D2C}"/>
          </ac:spMkLst>
        </pc:spChg>
        <pc:spChg chg="add del mod">
          <ac:chgData name="EFFIE KUO" userId="7ad260c94be3283f" providerId="LiveId" clId="{865C7646-C08A-4CE4-9F26-63A0ED3FA6AE}" dt="2025-10-18T04:33:35.017" v="1020"/>
          <ac:spMkLst>
            <pc:docMk/>
            <pc:sldMk cId="244634024" sldId="288"/>
            <ac:spMk id="19" creationId="{C9F119BE-4311-64AD-7F10-D45454CEE8A7}"/>
          </ac:spMkLst>
        </pc:spChg>
        <pc:spChg chg="add del mod">
          <ac:chgData name="EFFIE KUO" userId="7ad260c94be3283f" providerId="LiveId" clId="{865C7646-C08A-4CE4-9F26-63A0ED3FA6AE}" dt="2025-10-18T04:57:17.531" v="1159" actId="21"/>
          <ac:spMkLst>
            <pc:docMk/>
            <pc:sldMk cId="244634024" sldId="288"/>
            <ac:spMk id="20" creationId="{450A2833-A4AF-9680-4628-DE9A8C4A330B}"/>
          </ac:spMkLst>
        </pc:spChg>
        <pc:spChg chg="add del mod">
          <ac:chgData name="EFFIE KUO" userId="7ad260c94be3283f" providerId="LiveId" clId="{865C7646-C08A-4CE4-9F26-63A0ED3FA6AE}" dt="2025-10-18T04:39:50.067" v="1059"/>
          <ac:spMkLst>
            <pc:docMk/>
            <pc:sldMk cId="244634024" sldId="288"/>
            <ac:spMk id="21" creationId="{34A96E73-CC88-1F42-C9B6-DCEBC932ADEA}"/>
          </ac:spMkLst>
        </pc:spChg>
        <pc:spChg chg="add">
          <ac:chgData name="EFFIE KUO" userId="7ad260c94be3283f" providerId="LiveId" clId="{865C7646-C08A-4CE4-9F26-63A0ED3FA6AE}" dt="2025-10-18T04:39:22.487" v="1054"/>
          <ac:spMkLst>
            <pc:docMk/>
            <pc:sldMk cId="244634024" sldId="288"/>
            <ac:spMk id="22" creationId="{9C6871C3-775B-36B4-E2BF-D9B7C0151856}"/>
          </ac:spMkLst>
        </pc:spChg>
        <pc:spChg chg="add">
          <ac:chgData name="EFFIE KUO" userId="7ad260c94be3283f" providerId="LiveId" clId="{865C7646-C08A-4CE4-9F26-63A0ED3FA6AE}" dt="2025-10-18T04:39:29.237" v="1055"/>
          <ac:spMkLst>
            <pc:docMk/>
            <pc:sldMk cId="244634024" sldId="288"/>
            <ac:spMk id="23" creationId="{1A172A03-D8E6-F08D-6356-165A33DEFA09}"/>
          </ac:spMkLst>
        </pc:spChg>
        <pc:spChg chg="add del">
          <ac:chgData name="EFFIE KUO" userId="7ad260c94be3283f" providerId="LiveId" clId="{865C7646-C08A-4CE4-9F26-63A0ED3FA6AE}" dt="2025-10-18T04:39:55.505" v="1060" actId="21"/>
          <ac:spMkLst>
            <pc:docMk/>
            <pc:sldMk cId="244634024" sldId="288"/>
            <ac:spMk id="24" creationId="{151A6034-C472-45FD-171B-D485E79D044B}"/>
          </ac:spMkLst>
        </pc:spChg>
        <pc:spChg chg="add mod">
          <ac:chgData name="EFFIE KUO" userId="7ad260c94be3283f" providerId="LiveId" clId="{865C7646-C08A-4CE4-9F26-63A0ED3FA6AE}" dt="2025-10-18T08:56:30.164" v="2414" actId="20577"/>
          <ac:spMkLst>
            <pc:docMk/>
            <pc:sldMk cId="244634024" sldId="288"/>
            <ac:spMk id="25" creationId="{C7ED7856-F3A1-C05F-7973-7BDDCC4A2BBB}"/>
          </ac:spMkLst>
        </pc:spChg>
        <pc:spChg chg="add del mod">
          <ac:chgData name="EFFIE KUO" userId="7ad260c94be3283f" providerId="LiveId" clId="{865C7646-C08A-4CE4-9F26-63A0ED3FA6AE}" dt="2025-10-18T04:55:17.874" v="1144" actId="21"/>
          <ac:spMkLst>
            <pc:docMk/>
            <pc:sldMk cId="244634024" sldId="288"/>
            <ac:spMk id="27" creationId="{A66E1082-AA65-4975-B9C4-134AC4AF8D45}"/>
          </ac:spMkLst>
        </pc:spChg>
        <pc:spChg chg="add del mod">
          <ac:chgData name="EFFIE KUO" userId="7ad260c94be3283f" providerId="LiveId" clId="{865C7646-C08A-4CE4-9F26-63A0ED3FA6AE}" dt="2025-10-18T04:51:15.395" v="1124"/>
          <ac:spMkLst>
            <pc:docMk/>
            <pc:sldMk cId="244634024" sldId="288"/>
            <ac:spMk id="28" creationId="{FDA07516-59BA-2CF2-8800-1DA48963AC50}"/>
          </ac:spMkLst>
        </pc:spChg>
        <pc:spChg chg="add del mod">
          <ac:chgData name="EFFIE KUO" userId="7ad260c94be3283f" providerId="LiveId" clId="{865C7646-C08A-4CE4-9F26-63A0ED3FA6AE}" dt="2025-10-18T04:57:32.693" v="1162" actId="21"/>
          <ac:spMkLst>
            <pc:docMk/>
            <pc:sldMk cId="244634024" sldId="288"/>
            <ac:spMk id="29" creationId="{73AAB643-50DF-694E-2851-E86EBE2653D1}"/>
          </ac:spMkLst>
        </pc:spChg>
        <pc:spChg chg="add del mod">
          <ac:chgData name="EFFIE KUO" userId="7ad260c94be3283f" providerId="LiveId" clId="{865C7646-C08A-4CE4-9F26-63A0ED3FA6AE}" dt="2025-10-18T05:59:19.537" v="1337"/>
          <ac:spMkLst>
            <pc:docMk/>
            <pc:sldMk cId="244634024" sldId="288"/>
            <ac:spMk id="31" creationId="{BCF68295-15A5-2247-CAE5-2479A0FDEDDC}"/>
          </ac:spMkLst>
        </pc:spChg>
      </pc:sldChg>
      <pc:sldChg chg="addSp delSp modSp new mod">
        <pc:chgData name="EFFIE KUO" userId="7ad260c94be3283f" providerId="LiveId" clId="{865C7646-C08A-4CE4-9F26-63A0ED3FA6AE}" dt="2025-10-18T03:28:38.660" v="601" actId="1076"/>
        <pc:sldMkLst>
          <pc:docMk/>
          <pc:sldMk cId="1797495459" sldId="289"/>
        </pc:sldMkLst>
        <pc:spChg chg="mod">
          <ac:chgData name="EFFIE KUO" userId="7ad260c94be3283f" providerId="LiveId" clId="{865C7646-C08A-4CE4-9F26-63A0ED3FA6AE}" dt="2025-10-18T03:27:46.650" v="595" actId="122"/>
          <ac:spMkLst>
            <pc:docMk/>
            <pc:sldMk cId="1797495459" sldId="289"/>
            <ac:spMk id="2" creationId="{3275288C-148E-7430-62EA-DD35495F6E13}"/>
          </ac:spMkLst>
        </pc:spChg>
        <pc:spChg chg="add del mod">
          <ac:chgData name="EFFIE KUO" userId="7ad260c94be3283f" providerId="LiveId" clId="{865C7646-C08A-4CE4-9F26-63A0ED3FA6AE}" dt="2025-10-18T03:27:49.047" v="597"/>
          <ac:spMkLst>
            <pc:docMk/>
            <pc:sldMk cId="1797495459" sldId="289"/>
            <ac:spMk id="3" creationId="{5F324986-C3ED-4AE0-B38E-657CC641EBD1}"/>
          </ac:spMkLst>
        </pc:spChg>
        <pc:spChg chg="add mod">
          <ac:chgData name="EFFIE KUO" userId="7ad260c94be3283f" providerId="LiveId" clId="{865C7646-C08A-4CE4-9F26-63A0ED3FA6AE}" dt="2025-10-18T03:28:38.660" v="601" actId="1076"/>
          <ac:spMkLst>
            <pc:docMk/>
            <pc:sldMk cId="1797495459" sldId="289"/>
            <ac:spMk id="4" creationId="{8D64A4BA-D51A-DBA1-4671-3CBC8DC55851}"/>
          </ac:spMkLst>
        </pc:spChg>
      </pc:sldChg>
      <pc:sldChg chg="modSp new del mod">
        <pc:chgData name="EFFIE KUO" userId="7ad260c94be3283f" providerId="LiveId" clId="{865C7646-C08A-4CE4-9F26-63A0ED3FA6AE}" dt="2025-10-18T03:41:55.998" v="639" actId="2696"/>
        <pc:sldMkLst>
          <pc:docMk/>
          <pc:sldMk cId="3609998325" sldId="290"/>
        </pc:sldMkLst>
        <pc:spChg chg="mod">
          <ac:chgData name="EFFIE KUO" userId="7ad260c94be3283f" providerId="LiveId" clId="{865C7646-C08A-4CE4-9F26-63A0ED3FA6AE}" dt="2025-10-18T03:40:28.015" v="629" actId="20577"/>
          <ac:spMkLst>
            <pc:docMk/>
            <pc:sldMk cId="3609998325" sldId="290"/>
            <ac:spMk id="2" creationId="{5BFE68BB-EC3E-D143-342A-F1759BB2035F}"/>
          </ac:spMkLst>
        </pc:spChg>
      </pc:sldChg>
      <pc:sldChg chg="addSp modSp new mod">
        <pc:chgData name="EFFIE KUO" userId="7ad260c94be3283f" providerId="LiveId" clId="{865C7646-C08A-4CE4-9F26-63A0ED3FA6AE}" dt="2025-10-18T13:40:35.719" v="2819" actId="20577"/>
        <pc:sldMkLst>
          <pc:docMk/>
          <pc:sldMk cId="3909025058" sldId="290"/>
        </pc:sldMkLst>
        <pc:spChg chg="add mod">
          <ac:chgData name="EFFIE KUO" userId="7ad260c94be3283f" providerId="LiveId" clId="{865C7646-C08A-4CE4-9F26-63A0ED3FA6AE}" dt="2025-10-18T13:40:35.719" v="2819" actId="20577"/>
          <ac:spMkLst>
            <pc:docMk/>
            <pc:sldMk cId="3909025058" sldId="290"/>
            <ac:spMk id="2" creationId="{DBFF8477-23EC-743C-57CF-A08815E84D5B}"/>
          </ac:spMkLst>
        </pc:spChg>
        <pc:spChg chg="add mod">
          <ac:chgData name="EFFIE KUO" userId="7ad260c94be3283f" providerId="LiveId" clId="{865C7646-C08A-4CE4-9F26-63A0ED3FA6AE}" dt="2025-10-18T07:29:28.600" v="1813" actId="1076"/>
          <ac:spMkLst>
            <pc:docMk/>
            <pc:sldMk cId="3909025058" sldId="290"/>
            <ac:spMk id="14" creationId="{CC607801-293A-041C-AAC0-80B381AA073D}"/>
          </ac:spMkLst>
        </pc:spChg>
        <pc:spChg chg="add mod">
          <ac:chgData name="EFFIE KUO" userId="7ad260c94be3283f" providerId="LiveId" clId="{865C7646-C08A-4CE4-9F26-63A0ED3FA6AE}" dt="2025-10-18T09:09:33.899" v="2525" actId="14100"/>
          <ac:spMkLst>
            <pc:docMk/>
            <pc:sldMk cId="3909025058" sldId="290"/>
            <ac:spMk id="27" creationId="{A66E1082-AA65-4975-B9C4-134AC4AF8D45}"/>
          </ac:spMkLst>
        </pc:spChg>
      </pc:sldChg>
      <pc:sldChg chg="addSp modSp new mod">
        <pc:chgData name="EFFIE KUO" userId="7ad260c94be3283f" providerId="LiveId" clId="{865C7646-C08A-4CE4-9F26-63A0ED3FA6AE}" dt="2025-10-18T13:41:25.459" v="2831" actId="20577"/>
        <pc:sldMkLst>
          <pc:docMk/>
          <pc:sldMk cId="1891371462" sldId="291"/>
        </pc:sldMkLst>
        <pc:spChg chg="add mod">
          <ac:chgData name="EFFIE KUO" userId="7ad260c94be3283f" providerId="LiveId" clId="{865C7646-C08A-4CE4-9F26-63A0ED3FA6AE}" dt="2025-10-18T13:41:25.459" v="2831" actId="20577"/>
          <ac:spMkLst>
            <pc:docMk/>
            <pc:sldMk cId="1891371462" sldId="291"/>
            <ac:spMk id="3" creationId="{ABE834B9-9E34-54CC-9C97-B0F8B88BAA00}"/>
          </ac:spMkLst>
        </pc:spChg>
        <pc:spChg chg="add mod">
          <ac:chgData name="EFFIE KUO" userId="7ad260c94be3283f" providerId="LiveId" clId="{865C7646-C08A-4CE4-9F26-63A0ED3FA6AE}" dt="2025-10-18T09:00:52.916" v="2442" actId="20577"/>
          <ac:spMkLst>
            <pc:docMk/>
            <pc:sldMk cId="1891371462" sldId="291"/>
            <ac:spMk id="20" creationId="{450A2833-A4AF-9680-4628-DE9A8C4A330B}"/>
          </ac:spMkLst>
        </pc:spChg>
        <pc:spChg chg="add mod">
          <ac:chgData name="EFFIE KUO" userId="7ad260c94be3283f" providerId="LiveId" clId="{865C7646-C08A-4CE4-9F26-63A0ED3FA6AE}" dt="2025-10-18T09:09:07.825" v="2522" actId="255"/>
          <ac:spMkLst>
            <pc:docMk/>
            <pc:sldMk cId="1891371462" sldId="291"/>
            <ac:spMk id="29" creationId="{73AAB643-50DF-694E-2851-E86EBE2653D1}"/>
          </ac:spMkLst>
        </pc:spChg>
      </pc:sldChg>
      <pc:sldChg chg="addSp modSp new mod setBg modClrScheme chgLayout">
        <pc:chgData name="EFFIE KUO" userId="7ad260c94be3283f" providerId="LiveId" clId="{865C7646-C08A-4CE4-9F26-63A0ED3FA6AE}" dt="2025-10-18T13:39:38.307" v="2803" actId="20577"/>
        <pc:sldMkLst>
          <pc:docMk/>
          <pc:sldMk cId="3114655724" sldId="292"/>
        </pc:sldMkLst>
        <pc:spChg chg="add mod">
          <ac:chgData name="EFFIE KUO" userId="7ad260c94be3283f" providerId="LiveId" clId="{865C7646-C08A-4CE4-9F26-63A0ED3FA6AE}" dt="2025-10-18T13:39:38.307" v="2803" actId="20577"/>
          <ac:spMkLst>
            <pc:docMk/>
            <pc:sldMk cId="3114655724" sldId="292"/>
            <ac:spMk id="2" creationId="{715E80D8-0537-A130-2B60-63BD4EB6A200}"/>
          </ac:spMkLst>
        </pc:spChg>
        <pc:spChg chg="add mod">
          <ac:chgData name="EFFIE KUO" userId="7ad260c94be3283f" providerId="LiveId" clId="{865C7646-C08A-4CE4-9F26-63A0ED3FA6AE}" dt="2025-10-18T08:56:03.810" v="2407" actId="20577"/>
          <ac:spMkLst>
            <pc:docMk/>
            <pc:sldMk cId="3114655724" sldId="292"/>
            <ac:spMk id="3" creationId="{202C7E1A-552D-4BF0-F738-B4B7FE6891F6}"/>
          </ac:spMkLst>
        </pc:spChg>
        <pc:spChg chg="add mod">
          <ac:chgData name="EFFIE KUO" userId="7ad260c94be3283f" providerId="LiveId" clId="{865C7646-C08A-4CE4-9F26-63A0ED3FA6AE}" dt="2025-10-18T08:56:15.101" v="2412" actId="20577"/>
          <ac:spMkLst>
            <pc:docMk/>
            <pc:sldMk cId="3114655724" sldId="292"/>
            <ac:spMk id="4" creationId="{DAEC09F8-1898-6195-D750-6E37A7757DB1}"/>
          </ac:spMkLst>
        </pc:spChg>
      </pc:sldChg>
      <pc:sldChg chg="addSp delSp modSp new mod modClrScheme chgLayout">
        <pc:chgData name="EFFIE KUO" userId="7ad260c94be3283f" providerId="LiveId" clId="{865C7646-C08A-4CE4-9F26-63A0ED3FA6AE}" dt="2025-10-18T13:39:30.463" v="2800" actId="20577"/>
        <pc:sldMkLst>
          <pc:docMk/>
          <pc:sldMk cId="2379224910" sldId="293"/>
        </pc:sldMkLst>
        <pc:spChg chg="add mod">
          <ac:chgData name="EFFIE KUO" userId="7ad260c94be3283f" providerId="LiveId" clId="{865C7646-C08A-4CE4-9F26-63A0ED3FA6AE}" dt="2025-10-18T13:39:30.463" v="2800" actId="20577"/>
          <ac:spMkLst>
            <pc:docMk/>
            <pc:sldMk cId="2379224910" sldId="293"/>
            <ac:spMk id="2" creationId="{11D85F24-31CE-7745-76D2-896FEEC69CCC}"/>
          </ac:spMkLst>
        </pc:spChg>
        <pc:spChg chg="add mod">
          <ac:chgData name="EFFIE KUO" userId="7ad260c94be3283f" providerId="LiveId" clId="{865C7646-C08A-4CE4-9F26-63A0ED3FA6AE}" dt="2025-10-18T08:55:50.828" v="2402" actId="1076"/>
          <ac:spMkLst>
            <pc:docMk/>
            <pc:sldMk cId="2379224910" sldId="293"/>
            <ac:spMk id="4" creationId="{26C2024D-3448-9B90-8FF1-CF7AE6706765}"/>
          </ac:spMkLst>
        </pc:spChg>
        <pc:spChg chg="add del mod">
          <ac:chgData name="EFFIE KUO" userId="7ad260c94be3283f" providerId="LiveId" clId="{865C7646-C08A-4CE4-9F26-63A0ED3FA6AE}" dt="2025-10-18T05:45:09.732" v="1271" actId="47"/>
          <ac:spMkLst>
            <pc:docMk/>
            <pc:sldMk cId="2379224910" sldId="293"/>
            <ac:spMk id="5" creationId="{C170D293-5954-DCBE-8372-4BC9E7A23CDE}"/>
          </ac:spMkLst>
        </pc:spChg>
        <pc:spChg chg="add mod">
          <ac:chgData name="EFFIE KUO" userId="7ad260c94be3283f" providerId="LiveId" clId="{865C7646-C08A-4CE4-9F26-63A0ED3FA6AE}" dt="2025-10-18T05:45:12.073" v="1272"/>
          <ac:spMkLst>
            <pc:docMk/>
            <pc:sldMk cId="2379224910" sldId="293"/>
            <ac:spMk id="7" creationId="{F89442A8-66A5-C090-1742-BAD5040D25F1}"/>
          </ac:spMkLst>
        </pc:spChg>
        <pc:spChg chg="add mod">
          <ac:chgData name="EFFIE KUO" userId="7ad260c94be3283f" providerId="LiveId" clId="{865C7646-C08A-4CE4-9F26-63A0ED3FA6AE}" dt="2025-10-18T05:45:12.073" v="1272"/>
          <ac:spMkLst>
            <pc:docMk/>
            <pc:sldMk cId="2379224910" sldId="293"/>
            <ac:spMk id="8" creationId="{D16BDCC9-C81D-CB71-89BD-DB5BBFC16B13}"/>
          </ac:spMkLst>
        </pc:spChg>
        <pc:spChg chg="add mod">
          <ac:chgData name="EFFIE KUO" userId="7ad260c94be3283f" providerId="LiveId" clId="{865C7646-C08A-4CE4-9F26-63A0ED3FA6AE}" dt="2025-10-18T05:45:12.073" v="1272"/>
          <ac:spMkLst>
            <pc:docMk/>
            <pc:sldMk cId="2379224910" sldId="293"/>
            <ac:spMk id="9" creationId="{18C6CFF2-B968-A91E-1F0B-AF8E4474A983}"/>
          </ac:spMkLst>
        </pc:spChg>
        <pc:spChg chg="add mod">
          <ac:chgData name="EFFIE KUO" userId="7ad260c94be3283f" providerId="LiveId" clId="{865C7646-C08A-4CE4-9F26-63A0ED3FA6AE}" dt="2025-10-18T05:45:12.073" v="1272"/>
          <ac:spMkLst>
            <pc:docMk/>
            <pc:sldMk cId="2379224910" sldId="293"/>
            <ac:spMk id="10" creationId="{DBD0FC2F-BB08-3A48-2FD1-400948C4CB71}"/>
          </ac:spMkLst>
        </pc:spChg>
        <pc:spChg chg="add mod">
          <ac:chgData name="EFFIE KUO" userId="7ad260c94be3283f" providerId="LiveId" clId="{865C7646-C08A-4CE4-9F26-63A0ED3FA6AE}" dt="2025-10-18T05:45:12.073" v="1272"/>
          <ac:spMkLst>
            <pc:docMk/>
            <pc:sldMk cId="2379224910" sldId="293"/>
            <ac:spMk id="11" creationId="{B84657B0-048A-E94C-37D1-05CFC1E9DB66}"/>
          </ac:spMkLst>
        </pc:spChg>
        <pc:spChg chg="add mod">
          <ac:chgData name="EFFIE KUO" userId="7ad260c94be3283f" providerId="LiveId" clId="{865C7646-C08A-4CE4-9F26-63A0ED3FA6AE}" dt="2025-10-18T05:45:12.073" v="1272"/>
          <ac:spMkLst>
            <pc:docMk/>
            <pc:sldMk cId="2379224910" sldId="293"/>
            <ac:spMk id="12" creationId="{8B3702DB-61AA-F7C6-40FD-960674BBE090}"/>
          </ac:spMkLst>
        </pc:spChg>
        <pc:spChg chg="add mod">
          <ac:chgData name="EFFIE KUO" userId="7ad260c94be3283f" providerId="LiveId" clId="{865C7646-C08A-4CE4-9F26-63A0ED3FA6AE}" dt="2025-10-18T05:45:12.073" v="1272"/>
          <ac:spMkLst>
            <pc:docMk/>
            <pc:sldMk cId="2379224910" sldId="293"/>
            <ac:spMk id="13" creationId="{5A95E6B7-2925-2F57-A52E-5313AE796503}"/>
          </ac:spMkLst>
        </pc:spChg>
        <pc:spChg chg="add mod">
          <ac:chgData name="EFFIE KUO" userId="7ad260c94be3283f" providerId="LiveId" clId="{865C7646-C08A-4CE4-9F26-63A0ED3FA6AE}" dt="2025-10-18T05:45:17.321" v="1274"/>
          <ac:spMkLst>
            <pc:docMk/>
            <pc:sldMk cId="2379224910" sldId="293"/>
            <ac:spMk id="15" creationId="{9E3D63B2-A1B9-4BC8-8D9E-E8C017BA5F18}"/>
          </ac:spMkLst>
        </pc:spChg>
        <pc:spChg chg="add mod">
          <ac:chgData name="EFFIE KUO" userId="7ad260c94be3283f" providerId="LiveId" clId="{865C7646-C08A-4CE4-9F26-63A0ED3FA6AE}" dt="2025-10-18T05:45:17.321" v="1274"/>
          <ac:spMkLst>
            <pc:docMk/>
            <pc:sldMk cId="2379224910" sldId="293"/>
            <ac:spMk id="16" creationId="{DC040803-FD71-316A-7D3B-0A1A1779142B}"/>
          </ac:spMkLst>
        </pc:spChg>
        <pc:spChg chg="add mod">
          <ac:chgData name="EFFIE KUO" userId="7ad260c94be3283f" providerId="LiveId" clId="{865C7646-C08A-4CE4-9F26-63A0ED3FA6AE}" dt="2025-10-18T05:45:17.321" v="1274"/>
          <ac:spMkLst>
            <pc:docMk/>
            <pc:sldMk cId="2379224910" sldId="293"/>
            <ac:spMk id="17" creationId="{C861F18D-9A45-1717-C63F-7AD4572339CF}"/>
          </ac:spMkLst>
        </pc:spChg>
        <pc:spChg chg="add mod">
          <ac:chgData name="EFFIE KUO" userId="7ad260c94be3283f" providerId="LiveId" clId="{865C7646-C08A-4CE4-9F26-63A0ED3FA6AE}" dt="2025-10-18T05:45:17.321" v="1274"/>
          <ac:spMkLst>
            <pc:docMk/>
            <pc:sldMk cId="2379224910" sldId="293"/>
            <ac:spMk id="18" creationId="{8C79A319-1E59-EA34-2F5C-D2F35B566004}"/>
          </ac:spMkLst>
        </pc:spChg>
        <pc:spChg chg="add mod">
          <ac:chgData name="EFFIE KUO" userId="7ad260c94be3283f" providerId="LiveId" clId="{865C7646-C08A-4CE4-9F26-63A0ED3FA6AE}" dt="2025-10-18T05:45:17.321" v="1274"/>
          <ac:spMkLst>
            <pc:docMk/>
            <pc:sldMk cId="2379224910" sldId="293"/>
            <ac:spMk id="19" creationId="{64437B98-4B2C-77F6-6AEB-D81B3207CDE8}"/>
          </ac:spMkLst>
        </pc:spChg>
        <pc:spChg chg="add mod">
          <ac:chgData name="EFFIE KUO" userId="7ad260c94be3283f" providerId="LiveId" clId="{865C7646-C08A-4CE4-9F26-63A0ED3FA6AE}" dt="2025-10-18T05:45:17.321" v="1274"/>
          <ac:spMkLst>
            <pc:docMk/>
            <pc:sldMk cId="2379224910" sldId="293"/>
            <ac:spMk id="20" creationId="{F005199F-332D-F8CC-38D3-D48673741E8B}"/>
          </ac:spMkLst>
        </pc:spChg>
        <pc:spChg chg="add mod">
          <ac:chgData name="EFFIE KUO" userId="7ad260c94be3283f" providerId="LiveId" clId="{865C7646-C08A-4CE4-9F26-63A0ED3FA6AE}" dt="2025-10-18T05:45:17.321" v="1274"/>
          <ac:spMkLst>
            <pc:docMk/>
            <pc:sldMk cId="2379224910" sldId="293"/>
            <ac:spMk id="21" creationId="{0E884EFD-CFB6-E0CC-B6F7-13FD1B8FC171}"/>
          </ac:spMkLst>
        </pc:spChg>
        <pc:spChg chg="add mod">
          <ac:chgData name="EFFIE KUO" userId="7ad260c94be3283f" providerId="LiveId" clId="{865C7646-C08A-4CE4-9F26-63A0ED3FA6AE}" dt="2025-10-18T05:45:28.070" v="1276"/>
          <ac:spMkLst>
            <pc:docMk/>
            <pc:sldMk cId="2379224910" sldId="293"/>
            <ac:spMk id="23" creationId="{02735C85-8224-ECE8-FD95-3FEB39784628}"/>
          </ac:spMkLst>
        </pc:spChg>
        <pc:spChg chg="add mod">
          <ac:chgData name="EFFIE KUO" userId="7ad260c94be3283f" providerId="LiveId" clId="{865C7646-C08A-4CE4-9F26-63A0ED3FA6AE}" dt="2025-10-18T05:45:28.070" v="1276"/>
          <ac:spMkLst>
            <pc:docMk/>
            <pc:sldMk cId="2379224910" sldId="293"/>
            <ac:spMk id="24" creationId="{D1B2BC15-2765-6EA8-57AC-A1B558DDFAB5}"/>
          </ac:spMkLst>
        </pc:spChg>
        <pc:spChg chg="add mod">
          <ac:chgData name="EFFIE KUO" userId="7ad260c94be3283f" providerId="LiveId" clId="{865C7646-C08A-4CE4-9F26-63A0ED3FA6AE}" dt="2025-10-18T05:45:28.070" v="1276"/>
          <ac:spMkLst>
            <pc:docMk/>
            <pc:sldMk cId="2379224910" sldId="293"/>
            <ac:spMk id="25" creationId="{7F4F00CE-256A-7160-5F99-7FFBE6CC886D}"/>
          </ac:spMkLst>
        </pc:spChg>
        <pc:spChg chg="add mod">
          <ac:chgData name="EFFIE KUO" userId="7ad260c94be3283f" providerId="LiveId" clId="{865C7646-C08A-4CE4-9F26-63A0ED3FA6AE}" dt="2025-10-18T05:45:28.070" v="1276"/>
          <ac:spMkLst>
            <pc:docMk/>
            <pc:sldMk cId="2379224910" sldId="293"/>
            <ac:spMk id="26" creationId="{3574EFB7-FB61-190D-64D4-50AFA7E4F44B}"/>
          </ac:spMkLst>
        </pc:spChg>
        <pc:spChg chg="add mod">
          <ac:chgData name="EFFIE KUO" userId="7ad260c94be3283f" providerId="LiveId" clId="{865C7646-C08A-4CE4-9F26-63A0ED3FA6AE}" dt="2025-10-18T05:45:28.070" v="1276"/>
          <ac:spMkLst>
            <pc:docMk/>
            <pc:sldMk cId="2379224910" sldId="293"/>
            <ac:spMk id="27" creationId="{2410F97E-04AF-5013-CE16-4F5F1D350A50}"/>
          </ac:spMkLst>
        </pc:spChg>
        <pc:spChg chg="add mod">
          <ac:chgData name="EFFIE KUO" userId="7ad260c94be3283f" providerId="LiveId" clId="{865C7646-C08A-4CE4-9F26-63A0ED3FA6AE}" dt="2025-10-18T05:45:28.070" v="1276"/>
          <ac:spMkLst>
            <pc:docMk/>
            <pc:sldMk cId="2379224910" sldId="293"/>
            <ac:spMk id="28" creationId="{5ADA6BC3-02AD-1C82-D02B-BD6A68EA7810}"/>
          </ac:spMkLst>
        </pc:spChg>
        <pc:spChg chg="add mod">
          <ac:chgData name="EFFIE KUO" userId="7ad260c94be3283f" providerId="LiveId" clId="{865C7646-C08A-4CE4-9F26-63A0ED3FA6AE}" dt="2025-10-18T05:45:28.070" v="1276"/>
          <ac:spMkLst>
            <pc:docMk/>
            <pc:sldMk cId="2379224910" sldId="293"/>
            <ac:spMk id="29" creationId="{87F3FBF6-87AE-511E-9A98-C554740B3ED0}"/>
          </ac:spMkLst>
        </pc:spChg>
        <pc:spChg chg="add mod">
          <ac:chgData name="EFFIE KUO" userId="7ad260c94be3283f" providerId="LiveId" clId="{865C7646-C08A-4CE4-9F26-63A0ED3FA6AE}" dt="2025-10-18T05:45:51.315" v="1280"/>
          <ac:spMkLst>
            <pc:docMk/>
            <pc:sldMk cId="2379224910" sldId="293"/>
            <ac:spMk id="31" creationId="{8399D3F0-867B-A4C7-020A-64A9E0903BAF}"/>
          </ac:spMkLst>
        </pc:spChg>
        <pc:spChg chg="add mod">
          <ac:chgData name="EFFIE KUO" userId="7ad260c94be3283f" providerId="LiveId" clId="{865C7646-C08A-4CE4-9F26-63A0ED3FA6AE}" dt="2025-10-18T05:45:51.315" v="1280"/>
          <ac:spMkLst>
            <pc:docMk/>
            <pc:sldMk cId="2379224910" sldId="293"/>
            <ac:spMk id="32" creationId="{EBF93357-C4E2-6168-D7B4-56F64DF8BADA}"/>
          </ac:spMkLst>
        </pc:spChg>
        <pc:spChg chg="add mod">
          <ac:chgData name="EFFIE KUO" userId="7ad260c94be3283f" providerId="LiveId" clId="{865C7646-C08A-4CE4-9F26-63A0ED3FA6AE}" dt="2025-10-18T05:45:51.315" v="1280"/>
          <ac:spMkLst>
            <pc:docMk/>
            <pc:sldMk cId="2379224910" sldId="293"/>
            <ac:spMk id="33" creationId="{30FECCB9-9EA6-5ECA-7360-24546436547C}"/>
          </ac:spMkLst>
        </pc:spChg>
        <pc:spChg chg="add mod">
          <ac:chgData name="EFFIE KUO" userId="7ad260c94be3283f" providerId="LiveId" clId="{865C7646-C08A-4CE4-9F26-63A0ED3FA6AE}" dt="2025-10-18T05:45:51.315" v="1280"/>
          <ac:spMkLst>
            <pc:docMk/>
            <pc:sldMk cId="2379224910" sldId="293"/>
            <ac:spMk id="34" creationId="{373C9C2C-C31B-F617-F69C-C92CF99128F0}"/>
          </ac:spMkLst>
        </pc:spChg>
        <pc:spChg chg="add mod">
          <ac:chgData name="EFFIE KUO" userId="7ad260c94be3283f" providerId="LiveId" clId="{865C7646-C08A-4CE4-9F26-63A0ED3FA6AE}" dt="2025-10-18T05:45:51.315" v="1280"/>
          <ac:spMkLst>
            <pc:docMk/>
            <pc:sldMk cId="2379224910" sldId="293"/>
            <ac:spMk id="35" creationId="{B1E8BEA5-9C2B-03BF-142A-F5F7A592DD26}"/>
          </ac:spMkLst>
        </pc:spChg>
        <pc:spChg chg="add mod">
          <ac:chgData name="EFFIE KUO" userId="7ad260c94be3283f" providerId="LiveId" clId="{865C7646-C08A-4CE4-9F26-63A0ED3FA6AE}" dt="2025-10-18T05:45:51.315" v="1280"/>
          <ac:spMkLst>
            <pc:docMk/>
            <pc:sldMk cId="2379224910" sldId="293"/>
            <ac:spMk id="36" creationId="{52979715-1A95-5993-4009-C2315D693463}"/>
          </ac:spMkLst>
        </pc:spChg>
        <pc:spChg chg="add mod">
          <ac:chgData name="EFFIE KUO" userId="7ad260c94be3283f" providerId="LiveId" clId="{865C7646-C08A-4CE4-9F26-63A0ED3FA6AE}" dt="2025-10-18T05:45:51.315" v="1280"/>
          <ac:spMkLst>
            <pc:docMk/>
            <pc:sldMk cId="2379224910" sldId="293"/>
            <ac:spMk id="37" creationId="{9527FED1-B7D6-7A57-2D96-83038B875F5A}"/>
          </ac:spMkLst>
        </pc:spChg>
        <pc:spChg chg="add del mod">
          <ac:chgData name="EFFIE KUO" userId="7ad260c94be3283f" providerId="LiveId" clId="{865C7646-C08A-4CE4-9F26-63A0ED3FA6AE}" dt="2025-10-18T05:46:48.407" v="1290"/>
          <ac:spMkLst>
            <pc:docMk/>
            <pc:sldMk cId="2379224910" sldId="293"/>
            <ac:spMk id="38" creationId="{5CD46DC8-C680-30DF-FC7E-F2784E6A2D6A}"/>
          </ac:spMkLst>
        </pc:spChg>
        <pc:spChg chg="add mod">
          <ac:chgData name="EFFIE KUO" userId="7ad260c94be3283f" providerId="LiveId" clId="{865C7646-C08A-4CE4-9F26-63A0ED3FA6AE}" dt="2025-10-18T05:46:48.406" v="1288"/>
          <ac:spMkLst>
            <pc:docMk/>
            <pc:sldMk cId="2379224910" sldId="293"/>
            <ac:spMk id="40" creationId="{F1811C6F-0B85-3034-62D3-ABD48A910374}"/>
          </ac:spMkLst>
        </pc:spChg>
        <pc:spChg chg="add mod">
          <ac:chgData name="EFFIE KUO" userId="7ad260c94be3283f" providerId="LiveId" clId="{865C7646-C08A-4CE4-9F26-63A0ED3FA6AE}" dt="2025-10-18T05:46:48.406" v="1288"/>
          <ac:spMkLst>
            <pc:docMk/>
            <pc:sldMk cId="2379224910" sldId="293"/>
            <ac:spMk id="41" creationId="{51618273-F4E6-0CB3-D72F-7CE847CE0686}"/>
          </ac:spMkLst>
        </pc:spChg>
        <pc:spChg chg="add mod">
          <ac:chgData name="EFFIE KUO" userId="7ad260c94be3283f" providerId="LiveId" clId="{865C7646-C08A-4CE4-9F26-63A0ED3FA6AE}" dt="2025-10-18T05:46:48.406" v="1288"/>
          <ac:spMkLst>
            <pc:docMk/>
            <pc:sldMk cId="2379224910" sldId="293"/>
            <ac:spMk id="42" creationId="{B68E9504-420C-0426-87F1-FE59E60B4C7E}"/>
          </ac:spMkLst>
        </pc:spChg>
        <pc:spChg chg="add mod">
          <ac:chgData name="EFFIE KUO" userId="7ad260c94be3283f" providerId="LiveId" clId="{865C7646-C08A-4CE4-9F26-63A0ED3FA6AE}" dt="2025-10-18T05:46:48.406" v="1288"/>
          <ac:spMkLst>
            <pc:docMk/>
            <pc:sldMk cId="2379224910" sldId="293"/>
            <ac:spMk id="43" creationId="{0B0DA051-B0A2-292D-ADF3-ACE5ED06D3E4}"/>
          </ac:spMkLst>
        </pc:spChg>
        <pc:spChg chg="add mod">
          <ac:chgData name="EFFIE KUO" userId="7ad260c94be3283f" providerId="LiveId" clId="{865C7646-C08A-4CE4-9F26-63A0ED3FA6AE}" dt="2025-10-18T05:46:48.406" v="1288"/>
          <ac:spMkLst>
            <pc:docMk/>
            <pc:sldMk cId="2379224910" sldId="293"/>
            <ac:spMk id="44" creationId="{AE7CDE5F-758D-C1A9-5776-F36BCD2FE10F}"/>
          </ac:spMkLst>
        </pc:spChg>
        <pc:spChg chg="add mod">
          <ac:chgData name="EFFIE KUO" userId="7ad260c94be3283f" providerId="LiveId" clId="{865C7646-C08A-4CE4-9F26-63A0ED3FA6AE}" dt="2025-10-18T05:46:48.406" v="1288"/>
          <ac:spMkLst>
            <pc:docMk/>
            <pc:sldMk cId="2379224910" sldId="293"/>
            <ac:spMk id="45" creationId="{8A5C9E07-30B6-453E-0E28-B19B69A7ABFC}"/>
          </ac:spMkLst>
        </pc:spChg>
        <pc:spChg chg="add mod">
          <ac:chgData name="EFFIE KUO" userId="7ad260c94be3283f" providerId="LiveId" clId="{865C7646-C08A-4CE4-9F26-63A0ED3FA6AE}" dt="2025-10-18T05:46:48.406" v="1288"/>
          <ac:spMkLst>
            <pc:docMk/>
            <pc:sldMk cId="2379224910" sldId="293"/>
            <ac:spMk id="46" creationId="{C3DDB99A-52C7-01CE-3AF1-FC66B357CF31}"/>
          </ac:spMkLst>
        </pc:spChg>
        <pc:spChg chg="add mod">
          <ac:chgData name="EFFIE KUO" userId="7ad260c94be3283f" providerId="LiveId" clId="{865C7646-C08A-4CE4-9F26-63A0ED3FA6AE}" dt="2025-10-18T08:57:13.954" v="2421" actId="20577"/>
          <ac:spMkLst>
            <pc:docMk/>
            <pc:sldMk cId="2379224910" sldId="293"/>
            <ac:spMk id="47" creationId="{4B342966-4F8A-DB3D-0C87-E1DF36ABDC59}"/>
          </ac:spMkLst>
        </pc:spChg>
        <pc:graphicFrameChg chg="add mod">
          <ac:chgData name="EFFIE KUO" userId="7ad260c94be3283f" providerId="LiveId" clId="{865C7646-C08A-4CE4-9F26-63A0ED3FA6AE}" dt="2025-10-18T05:45:03.471" v="1268"/>
          <ac:graphicFrameMkLst>
            <pc:docMk/>
            <pc:sldMk cId="2379224910" sldId="293"/>
            <ac:graphicFrameMk id="6" creationId="{49835EB2-C2E6-5D86-9FFB-0A6F3D08E5A5}"/>
          </ac:graphicFrameMkLst>
        </pc:graphicFrameChg>
        <pc:graphicFrameChg chg="add mod">
          <ac:chgData name="EFFIE KUO" userId="7ad260c94be3283f" providerId="LiveId" clId="{865C7646-C08A-4CE4-9F26-63A0ED3FA6AE}" dt="2025-10-18T05:45:14.811" v="1273"/>
          <ac:graphicFrameMkLst>
            <pc:docMk/>
            <pc:sldMk cId="2379224910" sldId="293"/>
            <ac:graphicFrameMk id="14" creationId="{1527DDBD-BCD8-6F13-5E72-D22A35E6AC5D}"/>
          </ac:graphicFrameMkLst>
        </pc:graphicFrameChg>
        <pc:graphicFrameChg chg="add mod">
          <ac:chgData name="EFFIE KUO" userId="7ad260c94be3283f" providerId="LiveId" clId="{865C7646-C08A-4CE4-9F26-63A0ED3FA6AE}" dt="2025-10-18T05:45:23.002" v="1275"/>
          <ac:graphicFrameMkLst>
            <pc:docMk/>
            <pc:sldMk cId="2379224910" sldId="293"/>
            <ac:graphicFrameMk id="22" creationId="{C712369A-1844-5D95-0469-775B2FA30F9B}"/>
          </ac:graphicFrameMkLst>
        </pc:graphicFrameChg>
        <pc:graphicFrameChg chg="add mod">
          <ac:chgData name="EFFIE KUO" userId="7ad260c94be3283f" providerId="LiveId" clId="{865C7646-C08A-4CE4-9F26-63A0ED3FA6AE}" dt="2025-10-18T05:45:45.517" v="1279"/>
          <ac:graphicFrameMkLst>
            <pc:docMk/>
            <pc:sldMk cId="2379224910" sldId="293"/>
            <ac:graphicFrameMk id="30" creationId="{8430AF92-0281-C56C-508B-DBD90E5E96ED}"/>
          </ac:graphicFrameMkLst>
        </pc:graphicFrameChg>
        <pc:graphicFrameChg chg="add mod">
          <ac:chgData name="EFFIE KUO" userId="7ad260c94be3283f" providerId="LiveId" clId="{865C7646-C08A-4CE4-9F26-63A0ED3FA6AE}" dt="2025-10-18T05:46:17.756" v="1283"/>
          <ac:graphicFrameMkLst>
            <pc:docMk/>
            <pc:sldMk cId="2379224910" sldId="293"/>
            <ac:graphicFrameMk id="39" creationId="{DCBEFB8B-A535-C3A5-8490-FAB036F36A7B}"/>
          </ac:graphicFrameMkLst>
        </pc:graphicFrameChg>
      </pc:sldChg>
      <pc:sldChg chg="addSp delSp modSp new mod chgLayout">
        <pc:chgData name="EFFIE KUO" userId="7ad260c94be3283f" providerId="LiveId" clId="{865C7646-C08A-4CE4-9F26-63A0ED3FA6AE}" dt="2025-10-18T13:39:22.680" v="2797" actId="20577"/>
        <pc:sldMkLst>
          <pc:docMk/>
          <pc:sldMk cId="2785250418" sldId="294"/>
        </pc:sldMkLst>
        <pc:spChg chg="del">
          <ac:chgData name="EFFIE KUO" userId="7ad260c94be3283f" providerId="LiveId" clId="{865C7646-C08A-4CE4-9F26-63A0ED3FA6AE}" dt="2025-10-18T05:35:22.173" v="1226" actId="700"/>
          <ac:spMkLst>
            <pc:docMk/>
            <pc:sldMk cId="2785250418" sldId="294"/>
            <ac:spMk id="2" creationId="{6E6A9E1F-F321-7138-4130-96AC9BF079DA}"/>
          </ac:spMkLst>
        </pc:spChg>
        <pc:spChg chg="add mod ord">
          <ac:chgData name="EFFIE KUO" userId="7ad260c94be3283f" providerId="LiveId" clId="{865C7646-C08A-4CE4-9F26-63A0ED3FA6AE}" dt="2025-10-18T13:39:22.680" v="2797" actId="20577"/>
          <ac:spMkLst>
            <pc:docMk/>
            <pc:sldMk cId="2785250418" sldId="294"/>
            <ac:spMk id="3" creationId="{C07D7A59-B35E-0E5A-FAA5-EC05D53E0D45}"/>
          </ac:spMkLst>
        </pc:spChg>
        <pc:spChg chg="add mod">
          <ac:chgData name="EFFIE KUO" userId="7ad260c94be3283f" providerId="LiveId" clId="{865C7646-C08A-4CE4-9F26-63A0ED3FA6AE}" dt="2025-10-18T08:55:54.588" v="2403" actId="1076"/>
          <ac:spMkLst>
            <pc:docMk/>
            <pc:sldMk cId="2785250418" sldId="294"/>
            <ac:spMk id="5" creationId="{FD6F4419-463C-AF23-0A3E-A6AB5931A810}"/>
          </ac:spMkLst>
        </pc:spChg>
        <pc:spChg chg="add mod">
          <ac:chgData name="EFFIE KUO" userId="7ad260c94be3283f" providerId="LiveId" clId="{865C7646-C08A-4CE4-9F26-63A0ED3FA6AE}" dt="2025-10-18T08:57:20.662" v="2423" actId="20577"/>
          <ac:spMkLst>
            <pc:docMk/>
            <pc:sldMk cId="2785250418" sldId="294"/>
            <ac:spMk id="6" creationId="{8A47CB44-70EE-D098-E77F-E50F5CB9C827}"/>
          </ac:spMkLst>
        </pc:spChg>
      </pc:sldChg>
      <pc:sldChg chg="addSp delSp modSp new mod">
        <pc:chgData name="EFFIE KUO" userId="7ad260c94be3283f" providerId="LiveId" clId="{865C7646-C08A-4CE4-9F26-63A0ED3FA6AE}" dt="2025-10-18T13:38:30.159" v="2782" actId="20577"/>
        <pc:sldMkLst>
          <pc:docMk/>
          <pc:sldMk cId="2162088552" sldId="295"/>
        </pc:sldMkLst>
        <pc:spChg chg="mod">
          <ac:chgData name="EFFIE KUO" userId="7ad260c94be3283f" providerId="LiveId" clId="{865C7646-C08A-4CE4-9F26-63A0ED3FA6AE}" dt="2025-10-18T13:38:30.159" v="2782" actId="20577"/>
          <ac:spMkLst>
            <pc:docMk/>
            <pc:sldMk cId="2162088552" sldId="295"/>
            <ac:spMk id="2" creationId="{D091FBB5-500F-EB0C-A4EC-AC2FE27091D5}"/>
          </ac:spMkLst>
        </pc:spChg>
        <pc:spChg chg="add del mod">
          <ac:chgData name="EFFIE KUO" userId="7ad260c94be3283f" providerId="LiveId" clId="{865C7646-C08A-4CE4-9F26-63A0ED3FA6AE}" dt="2025-10-18T06:45:43.397" v="1641" actId="22"/>
          <ac:spMkLst>
            <pc:docMk/>
            <pc:sldMk cId="2162088552" sldId="295"/>
            <ac:spMk id="4" creationId="{FAB5F896-2697-B5E1-A2AB-E7A3B51C824F}"/>
          </ac:spMkLst>
        </pc:spChg>
        <pc:spChg chg="add mod">
          <ac:chgData name="EFFIE KUO" userId="7ad260c94be3283f" providerId="LiveId" clId="{865C7646-C08A-4CE4-9F26-63A0ED3FA6AE}" dt="2025-10-18T08:54:56.361" v="2397" actId="20577"/>
          <ac:spMkLst>
            <pc:docMk/>
            <pc:sldMk cId="2162088552" sldId="295"/>
            <ac:spMk id="6" creationId="{98C9267E-AB00-0F29-0E92-339F7BAE288E}"/>
          </ac:spMkLst>
        </pc:spChg>
        <pc:spChg chg="add mod">
          <ac:chgData name="EFFIE KUO" userId="7ad260c94be3283f" providerId="LiveId" clId="{865C7646-C08A-4CE4-9F26-63A0ED3FA6AE}" dt="2025-10-18T09:11:37.445" v="2535" actId="255"/>
          <ac:spMkLst>
            <pc:docMk/>
            <pc:sldMk cId="2162088552" sldId="295"/>
            <ac:spMk id="8" creationId="{B18F4272-CC37-3978-D30C-68A9FA02B8C6}"/>
          </ac:spMkLst>
        </pc:spChg>
      </pc:sldChg>
      <pc:sldChg chg="addSp modSp new mod">
        <pc:chgData name="EFFIE KUO" userId="7ad260c94be3283f" providerId="LiveId" clId="{865C7646-C08A-4CE4-9F26-63A0ED3FA6AE}" dt="2025-10-18T08:57:47.465" v="2431" actId="20577"/>
        <pc:sldMkLst>
          <pc:docMk/>
          <pc:sldMk cId="184211602" sldId="296"/>
        </pc:sldMkLst>
        <pc:spChg chg="mod">
          <ac:chgData name="EFFIE KUO" userId="7ad260c94be3283f" providerId="LiveId" clId="{865C7646-C08A-4CE4-9F26-63A0ED3FA6AE}" dt="2025-10-18T07:11:20.963" v="1688" actId="14100"/>
          <ac:spMkLst>
            <pc:docMk/>
            <pc:sldMk cId="184211602" sldId="296"/>
            <ac:spMk id="2" creationId="{12E14D53-85A5-EF93-F6A4-B7A87BCDFB66}"/>
          </ac:spMkLst>
        </pc:spChg>
        <pc:spChg chg="add mod">
          <ac:chgData name="EFFIE KUO" userId="7ad260c94be3283f" providerId="LiveId" clId="{865C7646-C08A-4CE4-9F26-63A0ED3FA6AE}" dt="2025-10-18T08:53:43.223" v="2389" actId="1076"/>
          <ac:spMkLst>
            <pc:docMk/>
            <pc:sldMk cId="184211602" sldId="296"/>
            <ac:spMk id="4" creationId="{60F4F87C-FF8E-351D-0DA7-96CD2D715C43}"/>
          </ac:spMkLst>
        </pc:spChg>
        <pc:spChg chg="add mod">
          <ac:chgData name="EFFIE KUO" userId="7ad260c94be3283f" providerId="LiveId" clId="{865C7646-C08A-4CE4-9F26-63A0ED3FA6AE}" dt="2025-10-18T08:57:47.465" v="2431" actId="20577"/>
          <ac:spMkLst>
            <pc:docMk/>
            <pc:sldMk cId="184211602" sldId="296"/>
            <ac:spMk id="6" creationId="{6D4FEDF9-6C65-8487-67F7-7995A03AB38D}"/>
          </ac:spMkLst>
        </pc:spChg>
      </pc:sldChg>
      <pc:sldChg chg="addSp modSp new mod">
        <pc:chgData name="EFFIE KUO" userId="7ad260c94be3283f" providerId="LiveId" clId="{865C7646-C08A-4CE4-9F26-63A0ED3FA6AE}" dt="2025-10-18T13:38:19.974" v="2779" actId="20577"/>
        <pc:sldMkLst>
          <pc:docMk/>
          <pc:sldMk cId="3747865343" sldId="297"/>
        </pc:sldMkLst>
        <pc:spChg chg="mod">
          <ac:chgData name="EFFIE KUO" userId="7ad260c94be3283f" providerId="LiveId" clId="{865C7646-C08A-4CE4-9F26-63A0ED3FA6AE}" dt="2025-10-18T13:38:19.974" v="2779" actId="20577"/>
          <ac:spMkLst>
            <pc:docMk/>
            <pc:sldMk cId="3747865343" sldId="297"/>
            <ac:spMk id="2" creationId="{51815649-27B0-0F78-AE8A-649FE3D018E1}"/>
          </ac:spMkLst>
        </pc:spChg>
        <pc:spChg chg="add mod">
          <ac:chgData name="EFFIE KUO" userId="7ad260c94be3283f" providerId="LiveId" clId="{865C7646-C08A-4CE4-9F26-63A0ED3FA6AE}" dt="2025-10-18T08:53:15.499" v="2386" actId="1076"/>
          <ac:spMkLst>
            <pc:docMk/>
            <pc:sldMk cId="3747865343" sldId="297"/>
            <ac:spMk id="4" creationId="{B81BB0A0-1395-26C3-FEF1-8711B1E5DEBD}"/>
          </ac:spMkLst>
        </pc:spChg>
        <pc:spChg chg="add mod">
          <ac:chgData name="EFFIE KUO" userId="7ad260c94be3283f" providerId="LiveId" clId="{865C7646-C08A-4CE4-9F26-63A0ED3FA6AE}" dt="2025-10-18T08:57:52.275" v="2433" actId="20577"/>
          <ac:spMkLst>
            <pc:docMk/>
            <pc:sldMk cId="3747865343" sldId="297"/>
            <ac:spMk id="6" creationId="{73135600-D4D7-E62A-A908-1F83A6DBB615}"/>
          </ac:spMkLst>
        </pc:spChg>
      </pc:sldChg>
      <pc:sldChg chg="addSp modSp new mod ord">
        <pc:chgData name="EFFIE KUO" userId="7ad260c94be3283f" providerId="LiveId" clId="{865C7646-C08A-4CE4-9F26-63A0ED3FA6AE}" dt="2025-10-18T13:39:12.685" v="2794" actId="20577"/>
        <pc:sldMkLst>
          <pc:docMk/>
          <pc:sldMk cId="698654820" sldId="298"/>
        </pc:sldMkLst>
        <pc:spChg chg="mod">
          <ac:chgData name="EFFIE KUO" userId="7ad260c94be3283f" providerId="LiveId" clId="{865C7646-C08A-4CE4-9F26-63A0ED3FA6AE}" dt="2025-10-18T13:39:12.685" v="2794" actId="20577"/>
          <ac:spMkLst>
            <pc:docMk/>
            <pc:sldMk cId="698654820" sldId="298"/>
            <ac:spMk id="2" creationId="{70C25129-1A84-0F81-3500-2DABB5AD2507}"/>
          </ac:spMkLst>
        </pc:spChg>
        <pc:spChg chg="add mod">
          <ac:chgData name="EFFIE KUO" userId="7ad260c94be3283f" providerId="LiveId" clId="{865C7646-C08A-4CE4-9F26-63A0ED3FA6AE}" dt="2025-10-18T08:55:41.929" v="2401" actId="1076"/>
          <ac:spMkLst>
            <pc:docMk/>
            <pc:sldMk cId="698654820" sldId="298"/>
            <ac:spMk id="4" creationId="{974D2CCD-EB6E-83AF-F222-349DC14DC0FB}"/>
          </ac:spMkLst>
        </pc:spChg>
        <pc:spChg chg="add mod">
          <ac:chgData name="EFFIE KUO" userId="7ad260c94be3283f" providerId="LiveId" clId="{865C7646-C08A-4CE4-9F26-63A0ED3FA6AE}" dt="2025-10-18T09:10:24.929" v="2529" actId="1076"/>
          <ac:spMkLst>
            <pc:docMk/>
            <pc:sldMk cId="698654820" sldId="298"/>
            <ac:spMk id="6" creationId="{E096B40D-4418-0F25-0DFB-6F76AE30E71D}"/>
          </ac:spMkLst>
        </pc:spChg>
      </pc:sldChg>
      <pc:sldChg chg="addSp delSp modSp new mod ord">
        <pc:chgData name="EFFIE KUO" userId="7ad260c94be3283f" providerId="LiveId" clId="{865C7646-C08A-4CE4-9F26-63A0ED3FA6AE}" dt="2025-10-18T08:23:32.891" v="2137" actId="14861"/>
        <pc:sldMkLst>
          <pc:docMk/>
          <pc:sldMk cId="3035154361" sldId="299"/>
        </pc:sldMkLst>
        <pc:spChg chg="add del mod">
          <ac:chgData name="EFFIE KUO" userId="7ad260c94be3283f" providerId="LiveId" clId="{865C7646-C08A-4CE4-9F26-63A0ED3FA6AE}" dt="2025-10-18T08:10:19.110" v="1971"/>
          <ac:spMkLst>
            <pc:docMk/>
            <pc:sldMk cId="3035154361" sldId="299"/>
            <ac:spMk id="2" creationId="{550DA273-9A04-82B9-118F-B1DE06455242}"/>
          </ac:spMkLst>
        </pc:spChg>
        <pc:spChg chg="add mod">
          <ac:chgData name="EFFIE KUO" userId="7ad260c94be3283f" providerId="LiveId" clId="{865C7646-C08A-4CE4-9F26-63A0ED3FA6AE}" dt="2025-10-18T08:09:57.192" v="1969"/>
          <ac:spMkLst>
            <pc:docMk/>
            <pc:sldMk cId="3035154361" sldId="299"/>
            <ac:spMk id="3" creationId="{A072E20B-2FD9-BCC2-3552-D5BF559B473C}"/>
          </ac:spMkLst>
        </pc:spChg>
        <pc:spChg chg="add del mod">
          <ac:chgData name="EFFIE KUO" userId="7ad260c94be3283f" providerId="LiveId" clId="{865C7646-C08A-4CE4-9F26-63A0ED3FA6AE}" dt="2025-10-18T08:20:04.266" v="1986" actId="21"/>
          <ac:spMkLst>
            <pc:docMk/>
            <pc:sldMk cId="3035154361" sldId="299"/>
            <ac:spMk id="4" creationId="{74052989-C2A5-C542-E722-9803A26DA482}"/>
          </ac:spMkLst>
        </pc:spChg>
        <pc:spChg chg="add">
          <ac:chgData name="EFFIE KUO" userId="7ad260c94be3283f" providerId="LiveId" clId="{865C7646-C08A-4CE4-9F26-63A0ED3FA6AE}" dt="2025-10-18T08:13:51.078" v="1980"/>
          <ac:spMkLst>
            <pc:docMk/>
            <pc:sldMk cId="3035154361" sldId="299"/>
            <ac:spMk id="5" creationId="{A1389A91-FB6E-6C5B-1D78-39AC1F101092}"/>
          </ac:spMkLst>
        </pc:spChg>
        <pc:spChg chg="add mod">
          <ac:chgData name="EFFIE KUO" userId="7ad260c94be3283f" providerId="LiveId" clId="{865C7646-C08A-4CE4-9F26-63A0ED3FA6AE}" dt="2025-10-18T08:14:15.932" v="1982" actId="14100"/>
          <ac:spMkLst>
            <pc:docMk/>
            <pc:sldMk cId="3035154361" sldId="299"/>
            <ac:spMk id="6" creationId="{A2CFFA63-5988-D08C-3088-DFC2BB134D47}"/>
          </ac:spMkLst>
        </pc:spChg>
        <pc:picChg chg="add mod">
          <ac:chgData name="EFFIE KUO" userId="7ad260c94be3283f" providerId="LiveId" clId="{865C7646-C08A-4CE4-9F26-63A0ED3FA6AE}" dt="2025-10-18T08:23:32.891" v="2137" actId="14861"/>
          <ac:picMkLst>
            <pc:docMk/>
            <pc:sldMk cId="3035154361" sldId="299"/>
            <ac:picMk id="8" creationId="{347B0168-73DD-DC61-1676-75A4D3E44E0D}"/>
          </ac:picMkLst>
        </pc:picChg>
      </pc:sldChg>
      <pc:sldChg chg="addSp delSp modSp new mod ord modClrScheme chgLayout">
        <pc:chgData name="EFFIE KUO" userId="7ad260c94be3283f" providerId="LiveId" clId="{865C7646-C08A-4CE4-9F26-63A0ED3FA6AE}" dt="2025-10-18T13:38:46.319" v="2788" actId="20577"/>
        <pc:sldMkLst>
          <pc:docMk/>
          <pc:sldMk cId="2765438011" sldId="300"/>
        </pc:sldMkLst>
        <pc:spChg chg="del mod ord">
          <ac:chgData name="EFFIE KUO" userId="7ad260c94be3283f" providerId="LiveId" clId="{865C7646-C08A-4CE4-9F26-63A0ED3FA6AE}" dt="2025-10-18T08:29:22.870" v="2203" actId="700"/>
          <ac:spMkLst>
            <pc:docMk/>
            <pc:sldMk cId="2765438011" sldId="300"/>
            <ac:spMk id="2" creationId="{B074AA96-EF2B-D529-EA09-8E2B077E2B16}"/>
          </ac:spMkLst>
        </pc:spChg>
        <pc:spChg chg="del">
          <ac:chgData name="EFFIE KUO" userId="7ad260c94be3283f" providerId="LiveId" clId="{865C7646-C08A-4CE4-9F26-63A0ED3FA6AE}" dt="2025-10-18T08:29:22.870" v="2203" actId="700"/>
          <ac:spMkLst>
            <pc:docMk/>
            <pc:sldMk cId="2765438011" sldId="300"/>
            <ac:spMk id="3" creationId="{1636ED01-7481-572B-1670-6BE657BF42DD}"/>
          </ac:spMkLst>
        </pc:spChg>
        <pc:spChg chg="del">
          <ac:chgData name="EFFIE KUO" userId="7ad260c94be3283f" providerId="LiveId" clId="{865C7646-C08A-4CE4-9F26-63A0ED3FA6AE}" dt="2025-10-18T08:29:22.870" v="2203" actId="700"/>
          <ac:spMkLst>
            <pc:docMk/>
            <pc:sldMk cId="2765438011" sldId="300"/>
            <ac:spMk id="4" creationId="{CCDCF807-9CD9-60FA-C26D-E343C9139004}"/>
          </ac:spMkLst>
        </pc:spChg>
        <pc:spChg chg="add mod ord">
          <ac:chgData name="EFFIE KUO" userId="7ad260c94be3283f" providerId="LiveId" clId="{865C7646-C08A-4CE4-9F26-63A0ED3FA6AE}" dt="2025-10-18T13:38:46.319" v="2788" actId="20577"/>
          <ac:spMkLst>
            <pc:docMk/>
            <pc:sldMk cId="2765438011" sldId="300"/>
            <ac:spMk id="5" creationId="{150331F2-59E5-3F2D-E46C-C429D44C0B81}"/>
          </ac:spMkLst>
        </pc:spChg>
        <pc:spChg chg="add del">
          <ac:chgData name="EFFIE KUO" userId="7ad260c94be3283f" providerId="LiveId" clId="{865C7646-C08A-4CE4-9F26-63A0ED3FA6AE}" dt="2025-10-18T08:37:52.042" v="2273" actId="22"/>
          <ac:spMkLst>
            <pc:docMk/>
            <pc:sldMk cId="2765438011" sldId="300"/>
            <ac:spMk id="7" creationId="{167DA483-F9CC-3702-F5D9-32075D2897B1}"/>
          </ac:spMkLst>
        </pc:spChg>
        <pc:spChg chg="add mod">
          <ac:chgData name="EFFIE KUO" userId="7ad260c94be3283f" providerId="LiveId" clId="{865C7646-C08A-4CE4-9F26-63A0ED3FA6AE}" dt="2025-10-18T08:51:11.684" v="2369" actId="1076"/>
          <ac:spMkLst>
            <pc:docMk/>
            <pc:sldMk cId="2765438011" sldId="300"/>
            <ac:spMk id="9" creationId="{FECB33DF-FAFF-8C17-6657-C0B0DBB62F75}"/>
          </ac:spMkLst>
        </pc:spChg>
        <pc:spChg chg="add mod">
          <ac:chgData name="EFFIE KUO" userId="7ad260c94be3283f" providerId="LiveId" clId="{865C7646-C08A-4CE4-9F26-63A0ED3FA6AE}" dt="2025-10-18T09:11:05.086" v="2532" actId="255"/>
          <ac:spMkLst>
            <pc:docMk/>
            <pc:sldMk cId="2765438011" sldId="300"/>
            <ac:spMk id="11" creationId="{E8AC05FA-635A-74A7-F02C-073B0BB7F39C}"/>
          </ac:spMkLst>
        </pc:spChg>
      </pc:sldChg>
      <pc:sldChg chg="addSp delSp modSp new mod">
        <pc:chgData name="EFFIE KUO" userId="7ad260c94be3283f" providerId="LiveId" clId="{865C7646-C08A-4CE4-9F26-63A0ED3FA6AE}" dt="2025-10-18T13:38:54.077" v="2791" actId="20577"/>
        <pc:sldMkLst>
          <pc:docMk/>
          <pc:sldMk cId="1366856516" sldId="301"/>
        </pc:sldMkLst>
        <pc:spChg chg="mod">
          <ac:chgData name="EFFIE KUO" userId="7ad260c94be3283f" providerId="LiveId" clId="{865C7646-C08A-4CE4-9F26-63A0ED3FA6AE}" dt="2025-10-18T13:38:54.077" v="2791" actId="20577"/>
          <ac:spMkLst>
            <pc:docMk/>
            <pc:sldMk cId="1366856516" sldId="301"/>
            <ac:spMk id="2" creationId="{5B9CE1DD-AF9D-3E11-6B80-271E2001F3B8}"/>
          </ac:spMkLst>
        </pc:spChg>
        <pc:spChg chg="add del">
          <ac:chgData name="EFFIE KUO" userId="7ad260c94be3283f" providerId="LiveId" clId="{865C7646-C08A-4CE4-9F26-63A0ED3FA6AE}" dt="2025-10-18T08:44:16.651" v="2314" actId="22"/>
          <ac:spMkLst>
            <pc:docMk/>
            <pc:sldMk cId="1366856516" sldId="301"/>
            <ac:spMk id="4" creationId="{462CB6FA-7271-A5F2-2ADE-75F9B18167F1}"/>
          </ac:spMkLst>
        </pc:spChg>
        <pc:spChg chg="add del mod">
          <ac:chgData name="EFFIE KUO" userId="7ad260c94be3283f" providerId="LiveId" clId="{865C7646-C08A-4CE4-9F26-63A0ED3FA6AE}" dt="2025-10-18T08:46:36.858" v="2318" actId="22"/>
          <ac:spMkLst>
            <pc:docMk/>
            <pc:sldMk cId="1366856516" sldId="301"/>
            <ac:spMk id="6" creationId="{83688F04-3813-D981-29E5-7B1F0C539D06}"/>
          </ac:spMkLst>
        </pc:spChg>
        <pc:spChg chg="add mod">
          <ac:chgData name="EFFIE KUO" userId="7ad260c94be3283f" providerId="LiveId" clId="{865C7646-C08A-4CE4-9F26-63A0ED3FA6AE}" dt="2025-10-18T08:55:23.668" v="2399" actId="255"/>
          <ac:spMkLst>
            <pc:docMk/>
            <pc:sldMk cId="1366856516" sldId="301"/>
            <ac:spMk id="8" creationId="{4E2861E2-92A7-E6BD-9E04-A224F75B8983}"/>
          </ac:spMkLst>
        </pc:spChg>
        <pc:spChg chg="add mod">
          <ac:chgData name="EFFIE KUO" userId="7ad260c94be3283f" providerId="LiveId" clId="{865C7646-C08A-4CE4-9F26-63A0ED3FA6AE}" dt="2025-10-18T09:10:50.723" v="2531" actId="255"/>
          <ac:spMkLst>
            <pc:docMk/>
            <pc:sldMk cId="1366856516" sldId="301"/>
            <ac:spMk id="10" creationId="{2DC69345-39A6-B18F-F7D0-37FAC690AFF3}"/>
          </ac:spMkLst>
        </pc:spChg>
      </pc:sldChg>
      <pc:sldChg chg="addSp delSp modSp new mod">
        <pc:chgData name="EFFIE KUO" userId="7ad260c94be3283f" providerId="LiveId" clId="{865C7646-C08A-4CE4-9F26-63A0ED3FA6AE}" dt="2025-10-18T13:39:52.132" v="2806" actId="20577"/>
        <pc:sldMkLst>
          <pc:docMk/>
          <pc:sldMk cId="2523311366" sldId="302"/>
        </pc:sldMkLst>
        <pc:spChg chg="mod">
          <ac:chgData name="EFFIE KUO" userId="7ad260c94be3283f" providerId="LiveId" clId="{865C7646-C08A-4CE4-9F26-63A0ED3FA6AE}" dt="2025-10-18T13:39:52.132" v="2806" actId="20577"/>
          <ac:spMkLst>
            <pc:docMk/>
            <pc:sldMk cId="2523311366" sldId="302"/>
            <ac:spMk id="2" creationId="{878EA52D-4567-A6BC-5178-070E696A3950}"/>
          </ac:spMkLst>
        </pc:spChg>
        <pc:spChg chg="add del mod">
          <ac:chgData name="EFFIE KUO" userId="7ad260c94be3283f" providerId="LiveId" clId="{865C7646-C08A-4CE4-9F26-63A0ED3FA6AE}" dt="2025-10-18T09:03:37.698" v="2468" actId="21"/>
          <ac:spMkLst>
            <pc:docMk/>
            <pc:sldMk cId="2523311366" sldId="302"/>
            <ac:spMk id="4" creationId="{625442B9-C2F2-994F-C0BE-31D15D582471}"/>
          </ac:spMkLst>
        </pc:spChg>
        <pc:spChg chg="add mod">
          <ac:chgData name="EFFIE KUO" userId="7ad260c94be3283f" providerId="LiveId" clId="{865C7646-C08A-4CE4-9F26-63A0ED3FA6AE}" dt="2025-10-18T09:08:38.728" v="2518" actId="1076"/>
          <ac:spMkLst>
            <pc:docMk/>
            <pc:sldMk cId="2523311366" sldId="302"/>
            <ac:spMk id="6" creationId="{EB79AE54-540C-D425-8694-0071FD0A54FE}"/>
          </ac:spMkLst>
        </pc:spChg>
        <pc:spChg chg="add mod">
          <ac:chgData name="EFFIE KUO" userId="7ad260c94be3283f" providerId="LiveId" clId="{865C7646-C08A-4CE4-9F26-63A0ED3FA6AE}" dt="2025-10-18T09:08:41.144" v="2519" actId="1076"/>
          <ac:spMkLst>
            <pc:docMk/>
            <pc:sldMk cId="2523311366" sldId="302"/>
            <ac:spMk id="8" creationId="{5AF7179A-3446-A07D-B90B-64FF8EF956C3}"/>
          </ac:spMkLst>
        </pc:spChg>
      </pc:sldChg>
      <pc:sldChg chg="addSp modSp new mod">
        <pc:chgData name="EFFIE KUO" userId="7ad260c94be3283f" providerId="LiveId" clId="{865C7646-C08A-4CE4-9F26-63A0ED3FA6AE}" dt="2025-10-18T09:41:21.181" v="2609" actId="14100"/>
        <pc:sldMkLst>
          <pc:docMk/>
          <pc:sldMk cId="1544499692" sldId="303"/>
        </pc:sldMkLst>
        <pc:spChg chg="mod">
          <ac:chgData name="EFFIE KUO" userId="7ad260c94be3283f" providerId="LiveId" clId="{865C7646-C08A-4CE4-9F26-63A0ED3FA6AE}" dt="2025-10-18T09:31:53.955" v="2552" actId="20577"/>
          <ac:spMkLst>
            <pc:docMk/>
            <pc:sldMk cId="1544499692" sldId="303"/>
            <ac:spMk id="2" creationId="{DCDE71F1-C867-B5E8-D0D4-570BBF7D55FD}"/>
          </ac:spMkLst>
        </pc:spChg>
        <pc:spChg chg="add mod">
          <ac:chgData name="EFFIE KUO" userId="7ad260c94be3283f" providerId="LiveId" clId="{865C7646-C08A-4CE4-9F26-63A0ED3FA6AE}" dt="2025-10-18T09:41:21.181" v="2609" actId="14100"/>
          <ac:spMkLst>
            <pc:docMk/>
            <pc:sldMk cId="1544499692" sldId="303"/>
            <ac:spMk id="4" creationId="{E0F12F63-0AE4-43A1-D66A-B24F84F32430}"/>
          </ac:spMkLst>
        </pc:spChg>
      </pc:sldChg>
      <pc:sldChg chg="addSp modSp new mod">
        <pc:chgData name="EFFIE KUO" userId="7ad260c94be3283f" providerId="LiveId" clId="{865C7646-C08A-4CE4-9F26-63A0ED3FA6AE}" dt="2025-10-18T13:17:16.988" v="2647" actId="1076"/>
        <pc:sldMkLst>
          <pc:docMk/>
          <pc:sldMk cId="3831072706" sldId="304"/>
        </pc:sldMkLst>
        <pc:spChg chg="mod">
          <ac:chgData name="EFFIE KUO" userId="7ad260c94be3283f" providerId="LiveId" clId="{865C7646-C08A-4CE4-9F26-63A0ED3FA6AE}" dt="2025-10-18T13:13:47.876" v="2629" actId="122"/>
          <ac:spMkLst>
            <pc:docMk/>
            <pc:sldMk cId="3831072706" sldId="304"/>
            <ac:spMk id="2" creationId="{EBF2928A-E86F-06AE-5CBD-228E665CDEDD}"/>
          </ac:spMkLst>
        </pc:spChg>
        <pc:spChg chg="add mod">
          <ac:chgData name="EFFIE KUO" userId="7ad260c94be3283f" providerId="LiveId" clId="{865C7646-C08A-4CE4-9F26-63A0ED3FA6AE}" dt="2025-10-18T13:16:46.978" v="2640" actId="255"/>
          <ac:spMkLst>
            <pc:docMk/>
            <pc:sldMk cId="3831072706" sldId="304"/>
            <ac:spMk id="4" creationId="{99D59D63-121A-0679-C5B5-B105D85DEE03}"/>
          </ac:spMkLst>
        </pc:spChg>
        <pc:spChg chg="add mod">
          <ac:chgData name="EFFIE KUO" userId="7ad260c94be3283f" providerId="LiveId" clId="{865C7646-C08A-4CE4-9F26-63A0ED3FA6AE}" dt="2025-10-18T13:17:16.988" v="2647" actId="1076"/>
          <ac:spMkLst>
            <pc:docMk/>
            <pc:sldMk cId="3831072706" sldId="304"/>
            <ac:spMk id="6" creationId="{FAC12633-597E-DF76-282B-2532381150C6}"/>
          </ac:spMkLst>
        </pc:spChg>
        <pc:spChg chg="add mod">
          <ac:chgData name="EFFIE KUO" userId="7ad260c94be3283f" providerId="LiveId" clId="{865C7646-C08A-4CE4-9F26-63A0ED3FA6AE}" dt="2025-10-18T13:17:12.752" v="2646" actId="1076"/>
          <ac:spMkLst>
            <pc:docMk/>
            <pc:sldMk cId="3831072706" sldId="304"/>
            <ac:spMk id="8" creationId="{A52C91EF-AF73-524F-D399-0DEC6E2E97AA}"/>
          </ac:spMkLst>
        </pc:spChg>
      </pc:sldChg>
      <pc:sldChg chg="addSp modSp new mod">
        <pc:chgData name="EFFIE KUO" userId="7ad260c94be3283f" providerId="LiveId" clId="{865C7646-C08A-4CE4-9F26-63A0ED3FA6AE}" dt="2025-10-18T13:23:36.846" v="2667" actId="1076"/>
        <pc:sldMkLst>
          <pc:docMk/>
          <pc:sldMk cId="4103254699" sldId="305"/>
        </pc:sldMkLst>
        <pc:spChg chg="mod">
          <ac:chgData name="EFFIE KUO" userId="7ad260c94be3283f" providerId="LiveId" clId="{865C7646-C08A-4CE4-9F26-63A0ED3FA6AE}" dt="2025-10-18T13:19:35.764" v="2652" actId="14100"/>
          <ac:spMkLst>
            <pc:docMk/>
            <pc:sldMk cId="4103254699" sldId="305"/>
            <ac:spMk id="2" creationId="{64D1337C-6CC3-2EEF-C7D1-5087E08F8EBB}"/>
          </ac:spMkLst>
        </pc:spChg>
        <pc:spChg chg="add mod">
          <ac:chgData name="EFFIE KUO" userId="7ad260c94be3283f" providerId="LiveId" clId="{865C7646-C08A-4CE4-9F26-63A0ED3FA6AE}" dt="2025-10-18T13:23:33.972" v="2666" actId="1076"/>
          <ac:spMkLst>
            <pc:docMk/>
            <pc:sldMk cId="4103254699" sldId="305"/>
            <ac:spMk id="4" creationId="{2642CEC0-2C47-4F6E-F0D7-8E1A4733919E}"/>
          </ac:spMkLst>
        </pc:spChg>
        <pc:spChg chg="add mod">
          <ac:chgData name="EFFIE KUO" userId="7ad260c94be3283f" providerId="LiveId" clId="{865C7646-C08A-4CE4-9F26-63A0ED3FA6AE}" dt="2025-10-18T13:23:36.846" v="2667" actId="1076"/>
          <ac:spMkLst>
            <pc:docMk/>
            <pc:sldMk cId="4103254699" sldId="305"/>
            <ac:spMk id="6" creationId="{AAABF05E-0080-0DF0-6B95-84958EE7531B}"/>
          </ac:spMkLst>
        </pc:spChg>
      </pc:sldChg>
      <pc:sldChg chg="addSp delSp modSp new mod ord">
        <pc:chgData name="EFFIE KUO" userId="7ad260c94be3283f" providerId="LiveId" clId="{865C7646-C08A-4CE4-9F26-63A0ED3FA6AE}" dt="2025-10-18T13:32:16.780" v="2741"/>
        <pc:sldMkLst>
          <pc:docMk/>
          <pc:sldMk cId="2499360983" sldId="306"/>
        </pc:sldMkLst>
        <pc:spChg chg="mod">
          <ac:chgData name="EFFIE KUO" userId="7ad260c94be3283f" providerId="LiveId" clId="{865C7646-C08A-4CE4-9F26-63A0ED3FA6AE}" dt="2025-10-18T13:25:48.247" v="2674" actId="14100"/>
          <ac:spMkLst>
            <pc:docMk/>
            <pc:sldMk cId="2499360983" sldId="306"/>
            <ac:spMk id="2" creationId="{B3E3D365-4573-68F2-D9A5-8E15989574B6}"/>
          </ac:spMkLst>
        </pc:spChg>
        <pc:spChg chg="add del">
          <ac:chgData name="EFFIE KUO" userId="7ad260c94be3283f" providerId="LiveId" clId="{865C7646-C08A-4CE4-9F26-63A0ED3FA6AE}" dt="2025-10-18T13:24:33.832" v="2671" actId="22"/>
          <ac:spMkLst>
            <pc:docMk/>
            <pc:sldMk cId="2499360983" sldId="306"/>
            <ac:spMk id="4" creationId="{A4825FDE-A742-7ADE-89E4-40C43032B2B9}"/>
          </ac:spMkLst>
        </pc:spChg>
        <pc:spChg chg="add mod">
          <ac:chgData name="EFFIE KUO" userId="7ad260c94be3283f" providerId="LiveId" clId="{865C7646-C08A-4CE4-9F26-63A0ED3FA6AE}" dt="2025-10-18T13:30:16.967" v="2731" actId="1076"/>
          <ac:spMkLst>
            <pc:docMk/>
            <pc:sldMk cId="2499360983" sldId="306"/>
            <ac:spMk id="6" creationId="{90DE3129-BECD-F718-404B-DA4F94195B5A}"/>
          </ac:spMkLst>
        </pc:spChg>
        <pc:spChg chg="add mod">
          <ac:chgData name="EFFIE KUO" userId="7ad260c94be3283f" providerId="LiveId" clId="{865C7646-C08A-4CE4-9F26-63A0ED3FA6AE}" dt="2025-10-18T13:30:14.182" v="2730" actId="1076"/>
          <ac:spMkLst>
            <pc:docMk/>
            <pc:sldMk cId="2499360983" sldId="306"/>
            <ac:spMk id="8" creationId="{71D1141C-8C95-3843-0856-FA18F5D377D2}"/>
          </ac:spMkLst>
        </pc:spChg>
      </pc:sldChg>
      <pc:sldChg chg="addSp modSp new mod ord">
        <pc:chgData name="EFFIE KUO" userId="7ad260c94be3283f" providerId="LiveId" clId="{865C7646-C08A-4CE4-9F26-63A0ED3FA6AE}" dt="2025-10-18T13:32:16.780" v="2741"/>
        <pc:sldMkLst>
          <pc:docMk/>
          <pc:sldMk cId="1837819784" sldId="307"/>
        </pc:sldMkLst>
        <pc:spChg chg="mod">
          <ac:chgData name="EFFIE KUO" userId="7ad260c94be3283f" providerId="LiveId" clId="{865C7646-C08A-4CE4-9F26-63A0ED3FA6AE}" dt="2025-10-18T13:28:21.173" v="2716" actId="122"/>
          <ac:spMkLst>
            <pc:docMk/>
            <pc:sldMk cId="1837819784" sldId="307"/>
            <ac:spMk id="2" creationId="{AF146D6F-A83B-6279-CE0B-58E2DE0694D8}"/>
          </ac:spMkLst>
        </pc:spChg>
        <pc:spChg chg="add mod">
          <ac:chgData name="EFFIE KUO" userId="7ad260c94be3283f" providerId="LiveId" clId="{865C7646-C08A-4CE4-9F26-63A0ED3FA6AE}" dt="2025-10-18T13:29:29.822" v="2723" actId="20578"/>
          <ac:spMkLst>
            <pc:docMk/>
            <pc:sldMk cId="1837819784" sldId="307"/>
            <ac:spMk id="4" creationId="{FA5ABD52-BDFB-823A-0122-802516D45898}"/>
          </ac:spMkLst>
        </pc:spChg>
        <pc:spChg chg="add mod">
          <ac:chgData name="EFFIE KUO" userId="7ad260c94be3283f" providerId="LiveId" clId="{865C7646-C08A-4CE4-9F26-63A0ED3FA6AE}" dt="2025-10-18T13:29:34.243" v="2724" actId="1076"/>
          <ac:spMkLst>
            <pc:docMk/>
            <pc:sldMk cId="1837819784" sldId="307"/>
            <ac:spMk id="6" creationId="{7DEA0882-B0B3-B071-4F54-FB7CB5B8321D}"/>
          </ac:spMkLst>
        </pc:spChg>
      </pc:sldChg>
      <pc:sldChg chg="addSp modSp new mod">
        <pc:chgData name="EFFIE KUO" userId="7ad260c94be3283f" providerId="LiveId" clId="{865C7646-C08A-4CE4-9F26-63A0ED3FA6AE}" dt="2025-10-18T13:33:47.388" v="2760" actId="21"/>
        <pc:sldMkLst>
          <pc:docMk/>
          <pc:sldMk cId="3583350804" sldId="308"/>
        </pc:sldMkLst>
        <pc:spChg chg="mod">
          <ac:chgData name="EFFIE KUO" userId="7ad260c94be3283f" providerId="LiveId" clId="{865C7646-C08A-4CE4-9F26-63A0ED3FA6AE}" dt="2025-10-18T13:32:27.950" v="2743" actId="14100"/>
          <ac:spMkLst>
            <pc:docMk/>
            <pc:sldMk cId="3583350804" sldId="308"/>
            <ac:spMk id="2" creationId="{57AE022C-9D1B-AB61-FFED-901501637F18}"/>
          </ac:spMkLst>
        </pc:spChg>
        <pc:spChg chg="add mod">
          <ac:chgData name="EFFIE KUO" userId="7ad260c94be3283f" providerId="LiveId" clId="{865C7646-C08A-4CE4-9F26-63A0ED3FA6AE}" dt="2025-10-18T13:33:47.388" v="2760" actId="21"/>
          <ac:spMkLst>
            <pc:docMk/>
            <pc:sldMk cId="3583350804" sldId="308"/>
            <ac:spMk id="4" creationId="{F364312A-95F2-BB0C-5E43-7A51FDDB00D8}"/>
          </ac:spMkLst>
        </pc:spChg>
      </pc:sldChg>
      <pc:sldChg chg="addSp modSp new mod">
        <pc:chgData name="EFFIE KUO" userId="7ad260c94be3283f" providerId="LiveId" clId="{865C7646-C08A-4CE4-9F26-63A0ED3FA6AE}" dt="2025-10-18T13:35:12.035" v="2775" actId="1076"/>
        <pc:sldMkLst>
          <pc:docMk/>
          <pc:sldMk cId="4066632042" sldId="309"/>
        </pc:sldMkLst>
        <pc:spChg chg="mod">
          <ac:chgData name="EFFIE KUO" userId="7ad260c94be3283f" providerId="LiveId" clId="{865C7646-C08A-4CE4-9F26-63A0ED3FA6AE}" dt="2025-10-18T13:34:24.347" v="2766" actId="122"/>
          <ac:spMkLst>
            <pc:docMk/>
            <pc:sldMk cId="4066632042" sldId="309"/>
            <ac:spMk id="2" creationId="{5CD29A18-89FB-92E9-62D6-912E95AEB61C}"/>
          </ac:spMkLst>
        </pc:spChg>
        <pc:spChg chg="add mod">
          <ac:chgData name="EFFIE KUO" userId="7ad260c94be3283f" providerId="LiveId" clId="{865C7646-C08A-4CE4-9F26-63A0ED3FA6AE}" dt="2025-10-18T13:35:05.189" v="2774" actId="1076"/>
          <ac:spMkLst>
            <pc:docMk/>
            <pc:sldMk cId="4066632042" sldId="309"/>
            <ac:spMk id="4" creationId="{26A08886-068C-B33F-FEC8-A910CE46E104}"/>
          </ac:spMkLst>
        </pc:spChg>
        <pc:spChg chg="add mod">
          <ac:chgData name="EFFIE KUO" userId="7ad260c94be3283f" providerId="LiveId" clId="{865C7646-C08A-4CE4-9F26-63A0ED3FA6AE}" dt="2025-10-18T13:35:12.035" v="2775" actId="1076"/>
          <ac:spMkLst>
            <pc:docMk/>
            <pc:sldMk cId="4066632042" sldId="309"/>
            <ac:spMk id="6" creationId="{30E9C0CB-89BF-9443-3A88-E55F5282BD75}"/>
          </ac:spMkLst>
        </pc:spChg>
      </pc:sldChg>
      <pc:sldChg chg="addSp modSp new mod">
        <pc:chgData name="EFFIE KUO" userId="7ad260c94be3283f" providerId="LiveId" clId="{865C7646-C08A-4CE4-9F26-63A0ED3FA6AE}" dt="2025-10-18T13:50:38.174" v="2883" actId="948"/>
        <pc:sldMkLst>
          <pc:docMk/>
          <pc:sldMk cId="1780479592" sldId="310"/>
        </pc:sldMkLst>
        <pc:spChg chg="mod">
          <ac:chgData name="EFFIE KUO" userId="7ad260c94be3283f" providerId="LiveId" clId="{865C7646-C08A-4CE4-9F26-63A0ED3FA6AE}" dt="2025-10-18T13:49:12.282" v="2877" actId="207"/>
          <ac:spMkLst>
            <pc:docMk/>
            <pc:sldMk cId="1780479592" sldId="310"/>
            <ac:spMk id="2" creationId="{BC1782F3-1CFD-3297-F749-F3CEBCF3D706}"/>
          </ac:spMkLst>
        </pc:spChg>
        <pc:spChg chg="add mod">
          <ac:chgData name="EFFIE KUO" userId="7ad260c94be3283f" providerId="LiveId" clId="{865C7646-C08A-4CE4-9F26-63A0ED3FA6AE}" dt="2025-10-18T13:50:38.174" v="2883" actId="948"/>
          <ac:spMkLst>
            <pc:docMk/>
            <pc:sldMk cId="1780479592" sldId="310"/>
            <ac:spMk id="4" creationId="{12B1A013-8478-412E-9BEB-43F73F79A9C3}"/>
          </ac:spMkLst>
        </pc:spChg>
      </pc:sldChg>
      <pc:sldMasterChg chg="setBg modSldLayout">
        <pc:chgData name="EFFIE KUO" userId="7ad260c94be3283f" providerId="LiveId" clId="{865C7646-C08A-4CE4-9F26-63A0ED3FA6AE}" dt="2025-10-14T07:06:52.772" v="450"/>
        <pc:sldMasterMkLst>
          <pc:docMk/>
          <pc:sldMasterMk cId="0" sldId="2147483648"/>
        </pc:sldMasterMkLst>
        <pc:sldLayoutChg chg="setBg">
          <pc:chgData name="EFFIE KUO" userId="7ad260c94be3283f" providerId="LiveId" clId="{865C7646-C08A-4CE4-9F26-63A0ED3FA6AE}" dt="2025-10-14T07:06:52.772" v="450"/>
          <pc:sldLayoutMkLst>
            <pc:docMk/>
            <pc:sldMasterMk cId="0" sldId="2147483648"/>
            <pc:sldLayoutMk cId="0" sldId="2147483649"/>
          </pc:sldLayoutMkLst>
        </pc:sldLayoutChg>
        <pc:sldLayoutChg chg="setBg">
          <pc:chgData name="EFFIE KUO" userId="7ad260c94be3283f" providerId="LiveId" clId="{865C7646-C08A-4CE4-9F26-63A0ED3FA6AE}" dt="2025-10-14T07:06:52.772" v="450"/>
          <pc:sldLayoutMkLst>
            <pc:docMk/>
            <pc:sldMasterMk cId="0" sldId="2147483648"/>
            <pc:sldLayoutMk cId="0" sldId="2147483651"/>
          </pc:sldLayoutMkLst>
        </pc:sldLayoutChg>
        <pc:sldLayoutChg chg="setBg">
          <pc:chgData name="EFFIE KUO" userId="7ad260c94be3283f" providerId="LiveId" clId="{865C7646-C08A-4CE4-9F26-63A0ED3FA6AE}" dt="2025-10-14T07:06:52.772" v="450"/>
          <pc:sldLayoutMkLst>
            <pc:docMk/>
            <pc:sldMasterMk cId="0" sldId="2147483648"/>
            <pc:sldLayoutMk cId="0" sldId="2147483653"/>
          </pc:sldLayoutMkLst>
        </pc:sldLayoutChg>
        <pc:sldLayoutChg chg="setBg">
          <pc:chgData name="EFFIE KUO" userId="7ad260c94be3283f" providerId="LiveId" clId="{865C7646-C08A-4CE4-9F26-63A0ED3FA6AE}" dt="2025-10-14T07:06:52.772" v="450"/>
          <pc:sldLayoutMkLst>
            <pc:docMk/>
            <pc:sldMasterMk cId="0" sldId="2147483648"/>
            <pc:sldLayoutMk cId="0" sldId="2147483654"/>
          </pc:sldLayoutMkLst>
        </pc:sldLayoutChg>
        <pc:sldLayoutChg chg="setBg">
          <pc:chgData name="EFFIE KUO" userId="7ad260c94be3283f" providerId="LiveId" clId="{865C7646-C08A-4CE4-9F26-63A0ED3FA6AE}" dt="2025-10-14T07:06:52.772" v="450"/>
          <pc:sldLayoutMkLst>
            <pc:docMk/>
            <pc:sldMasterMk cId="0" sldId="2147483648"/>
            <pc:sldLayoutMk cId="0" sldId="2147483655"/>
          </pc:sldLayoutMkLst>
        </pc:sldLayoutChg>
        <pc:sldLayoutChg chg="setBg">
          <pc:chgData name="EFFIE KUO" userId="7ad260c94be3283f" providerId="LiveId" clId="{865C7646-C08A-4CE4-9F26-63A0ED3FA6AE}" dt="2025-10-14T07:06:52.772" v="450"/>
          <pc:sldLayoutMkLst>
            <pc:docMk/>
            <pc:sldMasterMk cId="0" sldId="2147483648"/>
            <pc:sldLayoutMk cId="0" sldId="2147483657"/>
          </pc:sldLayoutMkLst>
        </pc:sldLayoutChg>
        <pc:sldLayoutChg chg="setBg">
          <pc:chgData name="EFFIE KUO" userId="7ad260c94be3283f" providerId="LiveId" clId="{865C7646-C08A-4CE4-9F26-63A0ED3FA6AE}" dt="2025-10-14T07:06:52.772" v="450"/>
          <pc:sldLayoutMkLst>
            <pc:docMk/>
            <pc:sldMasterMk cId="0" sldId="2147483648"/>
            <pc:sldLayoutMk cId="0" sldId="2147483659"/>
          </pc:sldLayoutMkLst>
        </pc:sldLayoutChg>
        <pc:sldLayoutChg chg="setBg">
          <pc:chgData name="EFFIE KUO" userId="7ad260c94be3283f" providerId="LiveId" clId="{865C7646-C08A-4CE4-9F26-63A0ED3FA6AE}" dt="2025-10-14T07:06:52.772" v="450"/>
          <pc:sldLayoutMkLst>
            <pc:docMk/>
            <pc:sldMasterMk cId="0" sldId="2147483648"/>
            <pc:sldLayoutMk cId="0" sldId="2147483660"/>
          </pc:sldLayoutMkLst>
        </pc:sldLayoutChg>
        <pc:sldLayoutChg chg="setBg">
          <pc:chgData name="EFFIE KUO" userId="7ad260c94be3283f" providerId="LiveId" clId="{865C7646-C08A-4CE4-9F26-63A0ED3FA6AE}" dt="2025-10-14T07:06:52.772" v="450"/>
          <pc:sldLayoutMkLst>
            <pc:docMk/>
            <pc:sldMasterMk cId="0" sldId="2147483648"/>
            <pc:sldLayoutMk cId="0" sldId="2147483661"/>
          </pc:sldLayoutMkLst>
        </pc:sldLayoutChg>
        <pc:sldLayoutChg chg="setBg">
          <pc:chgData name="EFFIE KUO" userId="7ad260c94be3283f" providerId="LiveId" clId="{865C7646-C08A-4CE4-9F26-63A0ED3FA6AE}" dt="2025-10-14T07:06:52.772" v="450"/>
          <pc:sldLayoutMkLst>
            <pc:docMk/>
            <pc:sldMasterMk cId="0" sldId="2147483648"/>
            <pc:sldLayoutMk cId="0" sldId="2147483662"/>
          </pc:sldLayoutMkLst>
        </pc:sldLayoutChg>
        <pc:sldLayoutChg chg="setBg">
          <pc:chgData name="EFFIE KUO" userId="7ad260c94be3283f" providerId="LiveId" clId="{865C7646-C08A-4CE4-9F26-63A0ED3FA6AE}" dt="2025-10-14T07:06:52.772" v="450"/>
          <pc:sldLayoutMkLst>
            <pc:docMk/>
            <pc:sldMasterMk cId="0" sldId="2147483648"/>
            <pc:sldLayoutMk cId="0" sldId="2147483663"/>
          </pc:sldLayoutMkLst>
        </pc:sldLayoutChg>
        <pc:sldLayoutChg chg="setBg">
          <pc:chgData name="EFFIE KUO" userId="7ad260c94be3283f" providerId="LiveId" clId="{865C7646-C08A-4CE4-9F26-63A0ED3FA6AE}" dt="2025-10-14T07:06:52.772" v="450"/>
          <pc:sldLayoutMkLst>
            <pc:docMk/>
            <pc:sldMasterMk cId="0" sldId="2147483648"/>
            <pc:sldLayoutMk cId="0" sldId="2147483664"/>
          </pc:sldLayoutMkLst>
        </pc:sldLayoutChg>
        <pc:sldLayoutChg chg="setBg">
          <pc:chgData name="EFFIE KUO" userId="7ad260c94be3283f" providerId="LiveId" clId="{865C7646-C08A-4CE4-9F26-63A0ED3FA6AE}" dt="2025-10-14T07:06:52.772" v="450"/>
          <pc:sldLayoutMkLst>
            <pc:docMk/>
            <pc:sldMasterMk cId="0" sldId="2147483648"/>
            <pc:sldLayoutMk cId="0" sldId="2147483665"/>
          </pc:sldLayoutMkLst>
        </pc:sldLayoutChg>
        <pc:sldLayoutChg chg="setBg">
          <pc:chgData name="EFFIE KUO" userId="7ad260c94be3283f" providerId="LiveId" clId="{865C7646-C08A-4CE4-9F26-63A0ED3FA6AE}" dt="2025-10-14T07:06:52.772" v="450"/>
          <pc:sldLayoutMkLst>
            <pc:docMk/>
            <pc:sldMasterMk cId="0" sldId="2147483648"/>
            <pc:sldLayoutMk cId="0" sldId="2147483666"/>
          </pc:sldLayoutMkLst>
        </pc:sldLayoutChg>
        <pc:sldLayoutChg chg="setBg">
          <pc:chgData name="EFFIE KUO" userId="7ad260c94be3283f" providerId="LiveId" clId="{865C7646-C08A-4CE4-9F26-63A0ED3FA6AE}" dt="2025-10-14T07:06:52.772" v="450"/>
          <pc:sldLayoutMkLst>
            <pc:docMk/>
            <pc:sldMasterMk cId="0" sldId="2147483648"/>
            <pc:sldLayoutMk cId="0" sldId="2147483667"/>
          </pc:sldLayoutMkLst>
        </pc:sldLayoutChg>
        <pc:sldLayoutChg chg="setBg">
          <pc:chgData name="EFFIE KUO" userId="7ad260c94be3283f" providerId="LiveId" clId="{865C7646-C08A-4CE4-9F26-63A0ED3FA6AE}" dt="2025-10-14T07:06:52.772" v="450"/>
          <pc:sldLayoutMkLst>
            <pc:docMk/>
            <pc:sldMasterMk cId="0" sldId="2147483648"/>
            <pc:sldLayoutMk cId="0" sldId="2147483668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6F3EAB-D14E-4E22-B1FB-C82E2D26BAE5}" type="datetimeFigureOut">
              <a:rPr lang="zh-TW" altLang="en-US" smtClean="0"/>
              <a:t>2025/10/18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AF7127-97EC-48E7-92AF-A85E41D5AE3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483374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AF7127-97EC-48E7-92AF-A85E41D5AE3D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118939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AF7127-97EC-48E7-92AF-A85E41D5AE3D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236923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F7127-97EC-48E7-92AF-A85E41D5AE3D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933580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F7127-97EC-48E7-92AF-A85E41D5AE3D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044344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F7127-97EC-48E7-92AF-A85E41D5AE3D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622424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F7127-97EC-48E7-92AF-A85E41D5AE3D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590629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F7127-97EC-48E7-92AF-A85E41D5AE3D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888112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F7127-97EC-48E7-92AF-A85E41D5AE3D}" type="slidenum">
              <a:rPr lang="zh-TW" altLang="en-US" smtClean="0"/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928554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50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10/18/2025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輔助字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10/18/2025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輔助字幕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10/18/2025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10/18/2025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10/18/2025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10/18/2025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/>
              <a:t>10/18/2025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10/18/2025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/>
              <a:t>10/18/2025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10/18/2025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/>
              <a:t>10/18/2025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10/18/2025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10/18/2025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10/18/2025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/>
              <a:t>10/18/2025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10/18/2025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bg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50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/>
              <a:pPr/>
              <a:t>10/18/2025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1" r:id="rId3"/>
    <p:sldLayoutId id="2147483666" r:id="rId4"/>
    <p:sldLayoutId id="2147483653" r:id="rId5"/>
    <p:sldLayoutId id="2147483654" r:id="rId6"/>
    <p:sldLayoutId id="2147483655" r:id="rId7"/>
    <p:sldLayoutId id="2147483667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7F426C9-4CE2-0AE5-B609-2A43908A4C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2840" y="999056"/>
            <a:ext cx="4709652" cy="1421280"/>
          </a:xfrm>
        </p:spPr>
        <p:txBody>
          <a:bodyPr/>
          <a:lstStyle/>
          <a:p>
            <a:r>
              <a:rPr lang="en-US" altLang="zh-TW" sz="8800">
                <a:solidFill>
                  <a:schemeClr val="tx1"/>
                </a:solidFill>
              </a:rPr>
              <a:t>Shopping</a:t>
            </a:r>
            <a:r>
              <a:rPr lang="en-US" altLang="zh-TW"/>
              <a:t> </a:t>
            </a:r>
            <a:endParaRPr lang="zh-TW" alt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2701A536-8059-C0CD-1926-46074F2CA2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4014" y="4217043"/>
            <a:ext cx="4778478" cy="814486"/>
          </a:xfrm>
        </p:spPr>
        <p:txBody>
          <a:bodyPr>
            <a:normAutofit fontScale="77500" lnSpcReduction="20000"/>
          </a:bodyPr>
          <a:lstStyle/>
          <a:p>
            <a:pPr algn="l"/>
            <a:r>
              <a:rPr lang="zh-TW" altLang="en-US" sz="3600"/>
              <a:t>個人智慧</a:t>
            </a:r>
            <a:r>
              <a:rPr lang="zh-TW" altLang="en-US" sz="3600" b="1">
                <a:solidFill>
                  <a:schemeClr val="tx1">
                    <a:lumMod val="65000"/>
                    <a:lumOff val="35000"/>
                  </a:schemeClr>
                </a:solidFill>
              </a:rPr>
              <a:t>服裝</a:t>
            </a:r>
            <a:r>
              <a:rPr lang="zh-TW" altLang="en-US" sz="3600"/>
              <a:t>線上商務平台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A8679738-FC90-1656-B332-E11747B7C4BE}"/>
              </a:ext>
            </a:extLst>
          </p:cNvPr>
          <p:cNvSpPr txBox="1"/>
          <p:nvPr/>
        </p:nvSpPr>
        <p:spPr>
          <a:xfrm>
            <a:off x="771834" y="2088396"/>
            <a:ext cx="248756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800"/>
              <a:t>BUY</a:t>
            </a:r>
            <a:endParaRPr lang="zh-TW" altLang="en-US" sz="880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2A947D74-9902-880C-C3C5-696D6DB6EBE0}"/>
              </a:ext>
            </a:extLst>
          </p:cNvPr>
          <p:cNvSpPr txBox="1"/>
          <p:nvPr/>
        </p:nvSpPr>
        <p:spPr>
          <a:xfrm>
            <a:off x="712840" y="5395487"/>
            <a:ext cx="4876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/>
              <a:t>指導老師</a:t>
            </a:r>
            <a:r>
              <a:rPr lang="en-US" altLang="zh-TW"/>
              <a:t>:</a:t>
            </a:r>
            <a:r>
              <a:rPr lang="zh-TW" altLang="en-US"/>
              <a:t>張庭禎老師</a:t>
            </a:r>
            <a:endParaRPr lang="en-US" altLang="zh-TW"/>
          </a:p>
          <a:p>
            <a:r>
              <a:rPr lang="zh-TW" altLang="en-US"/>
              <a:t>組長</a:t>
            </a:r>
            <a:r>
              <a:rPr lang="en-US" altLang="zh-TW"/>
              <a:t>:</a:t>
            </a:r>
            <a:r>
              <a:rPr lang="zh-TW" altLang="en-US"/>
              <a:t>翁嘉卿</a:t>
            </a:r>
            <a:endParaRPr lang="en-US" altLang="zh-TW"/>
          </a:p>
          <a:p>
            <a:r>
              <a:rPr lang="zh-TW" altLang="en-US"/>
              <a:t>組員</a:t>
            </a:r>
            <a:r>
              <a:rPr lang="en-US" altLang="zh-TW"/>
              <a:t>:</a:t>
            </a:r>
            <a:r>
              <a:rPr lang="zh-TW" altLang="en-US"/>
              <a:t>林冠志</a:t>
            </a:r>
            <a:r>
              <a:rPr lang="en-US" altLang="zh-TW"/>
              <a:t>,</a:t>
            </a:r>
            <a:r>
              <a:rPr lang="zh-TW" altLang="en-US"/>
              <a:t>賴尚志</a:t>
            </a:r>
            <a:r>
              <a:rPr lang="en-US" altLang="zh-TW"/>
              <a:t>,</a:t>
            </a:r>
            <a:r>
              <a:rPr lang="zh-TW" altLang="en-US"/>
              <a:t>郭玟君</a:t>
            </a:r>
            <a:endParaRPr lang="en-US" altLang="zh-TW"/>
          </a:p>
          <a:p>
            <a:endParaRPr lang="zh-TW" altLang="en-US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692397E0-DA7C-3915-3500-263C7249BE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5898" y="353961"/>
            <a:ext cx="3917990" cy="5152515"/>
          </a:xfrm>
          <a:prstGeom prst="rect">
            <a:avLst/>
          </a:prstGeom>
          <a:ln>
            <a:gradFill>
              <a:gsLst>
                <a:gs pos="10000">
                  <a:schemeClr val="accent1">
                    <a:lumMod val="6000"/>
                    <a:lumOff val="94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prstDash val="sysDot"/>
          </a:ln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5349B378-1678-691A-CE2F-19C1339513CF}"/>
              </a:ext>
            </a:extLst>
          </p:cNvPr>
          <p:cNvSpPr txBox="1"/>
          <p:nvPr/>
        </p:nvSpPr>
        <p:spPr>
          <a:xfrm>
            <a:off x="644014" y="3642362"/>
            <a:ext cx="21729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專案名稱</a:t>
            </a:r>
            <a:r>
              <a:rPr lang="en-US" altLang="zh-TW" sz="2800">
                <a:solidFill>
                  <a:schemeClr val="tx1">
                    <a:lumMod val="50000"/>
                    <a:lumOff val="50000"/>
                  </a:schemeClr>
                </a:solidFill>
              </a:rPr>
              <a:t>:</a:t>
            </a:r>
            <a:endParaRPr lang="zh-TW" altLang="en-US" sz="28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78851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>
            <a:extLst>
              <a:ext uri="{FF2B5EF4-FFF2-40B4-BE49-F238E27FC236}">
                <a16:creationId xmlns:a16="http://schemas.microsoft.com/office/drawing/2014/main" id="{8535169B-FD1C-F95A-E6B3-737B74238FE9}"/>
              </a:ext>
            </a:extLst>
          </p:cNvPr>
          <p:cNvSpPr txBox="1"/>
          <p:nvPr/>
        </p:nvSpPr>
        <p:spPr>
          <a:xfrm>
            <a:off x="894735" y="566064"/>
            <a:ext cx="818043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4000" b="1" dirty="0"/>
              <a:t>系統整體架構圖</a:t>
            </a:r>
            <a:r>
              <a:rPr lang="zh-TW" altLang="en-US" sz="4000" b="1" dirty="0">
                <a:latin typeface="+mj-ea"/>
              </a:rPr>
              <a:t>說明（</a:t>
            </a:r>
            <a:r>
              <a:rPr lang="en-US" altLang="zh-TW" sz="4000" b="1" dirty="0">
                <a:latin typeface="+mj-ea"/>
              </a:rPr>
              <a:t>Backend</a:t>
            </a:r>
            <a:r>
              <a:rPr lang="zh-TW" altLang="en-US" sz="4000" b="1" dirty="0">
                <a:latin typeface="+mj-ea"/>
              </a:rPr>
              <a:t>）</a:t>
            </a:r>
            <a:endParaRPr lang="zh-TW" altLang="en-US" sz="4000" b="1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3F7A5590-19D4-E495-DCAF-3B764F444775}"/>
              </a:ext>
            </a:extLst>
          </p:cNvPr>
          <p:cNvSpPr txBox="1"/>
          <p:nvPr/>
        </p:nvSpPr>
        <p:spPr>
          <a:xfrm>
            <a:off x="2096729" y="1338349"/>
            <a:ext cx="6100916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Clr>
                <a:srgbClr val="0070C0"/>
              </a:buClr>
              <a:buFont typeface="Wingdings" panose="05000000000000000000" pitchFamily="2" charset="2"/>
              <a:buChar char="u"/>
            </a:pPr>
            <a:r>
              <a:rPr lang="en-US" altLang="zh-TW" sz="2000" b="1" dirty="0"/>
              <a:t>DTO</a:t>
            </a:r>
            <a:r>
              <a:rPr lang="zh-TW" altLang="en-US" sz="2000" b="1" dirty="0"/>
              <a:t>（</a:t>
            </a:r>
            <a:r>
              <a:rPr lang="en-US" altLang="zh-TW" sz="2000" b="1" dirty="0"/>
              <a:t>Data Transfer Object</a:t>
            </a:r>
            <a:r>
              <a:rPr lang="zh-TW" altLang="en-US" sz="2000" b="1" dirty="0"/>
              <a:t>）</a:t>
            </a:r>
          </a:p>
          <a:p>
            <a:pPr>
              <a:buNone/>
            </a:pPr>
            <a:r>
              <a:rPr lang="zh-TW" altLang="en-US" sz="2000" dirty="0"/>
              <a:t>負責資料交換與 </a:t>
            </a:r>
            <a:r>
              <a:rPr lang="en-US" altLang="zh-TW" sz="2000" dirty="0"/>
              <a:t>JSON </a:t>
            </a:r>
            <a:r>
              <a:rPr lang="zh-TW" altLang="en-US" sz="2000" dirty="0"/>
              <a:t>對應，用於 </a:t>
            </a:r>
            <a:r>
              <a:rPr lang="en-US" altLang="zh-TW" sz="2000" dirty="0"/>
              <a:t>API </a:t>
            </a:r>
            <a:r>
              <a:rPr lang="zh-TW" altLang="en-US" sz="2000" dirty="0"/>
              <a:t>傳輸資料。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TW" sz="2000" dirty="0">
                <a:latin typeface="Courier New" panose="02070309020205020404" pitchFamily="49" charset="0"/>
              </a:rPr>
              <a:t>UserDto.java</a:t>
            </a:r>
            <a:endParaRPr lang="en-US" altLang="zh-TW" sz="20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zh-TW" sz="2000" dirty="0">
                <a:latin typeface="Courier New" panose="02070309020205020404" pitchFamily="49" charset="0"/>
              </a:rPr>
              <a:t>ProductDto.java</a:t>
            </a:r>
            <a:endParaRPr lang="en-US" altLang="zh-TW" sz="20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zh-TW" sz="2000" dirty="0">
                <a:latin typeface="Courier New" panose="02070309020205020404" pitchFamily="49" charset="0"/>
              </a:rPr>
              <a:t>CartDto.java</a:t>
            </a:r>
            <a:endParaRPr lang="en-US" altLang="zh-TW" sz="20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zh-TW" sz="2000" dirty="0">
                <a:latin typeface="Courier New" panose="02070309020205020404" pitchFamily="49" charset="0"/>
              </a:rPr>
              <a:t>OrderDto.java</a:t>
            </a:r>
            <a:endParaRPr lang="en-US" altLang="zh-TW" sz="2000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D1223D53-8348-6C78-E35E-F61F9F69A742}"/>
              </a:ext>
            </a:extLst>
          </p:cNvPr>
          <p:cNvSpPr txBox="1"/>
          <p:nvPr/>
        </p:nvSpPr>
        <p:spPr>
          <a:xfrm>
            <a:off x="2096729" y="3309576"/>
            <a:ext cx="6100916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Clr>
                <a:srgbClr val="0070C0"/>
              </a:buClr>
              <a:buFont typeface="Wingdings" panose="05000000000000000000" pitchFamily="2" charset="2"/>
              <a:buChar char="u"/>
            </a:pPr>
            <a:r>
              <a:rPr lang="en-US" altLang="zh-TW" sz="2000" b="1" dirty="0"/>
              <a:t>Model</a:t>
            </a:r>
            <a:r>
              <a:rPr lang="zh-TW" altLang="en-US" sz="2000" b="1" dirty="0"/>
              <a:t>（</a:t>
            </a:r>
            <a:r>
              <a:rPr lang="en-US" altLang="zh-TW" sz="2000" b="1" dirty="0"/>
              <a:t>JPA Entity </a:t>
            </a:r>
            <a:r>
              <a:rPr lang="zh-TW" altLang="en-US" sz="2000" b="1" dirty="0"/>
              <a:t>實體類別）</a:t>
            </a:r>
          </a:p>
          <a:p>
            <a:pPr>
              <a:buNone/>
            </a:pPr>
            <a:r>
              <a:rPr lang="zh-TW" altLang="en-US" sz="2000" dirty="0"/>
              <a:t>對應資料庫中的表格欄位。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TW" sz="2000" dirty="0">
                <a:latin typeface="Courier New" panose="02070309020205020404" pitchFamily="49" charset="0"/>
              </a:rPr>
              <a:t>User.java</a:t>
            </a:r>
            <a:endParaRPr lang="en-US" altLang="zh-TW" sz="20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zh-TW" sz="2000" dirty="0">
                <a:latin typeface="Courier New" panose="02070309020205020404" pitchFamily="49" charset="0"/>
              </a:rPr>
              <a:t>Product.java</a:t>
            </a:r>
            <a:endParaRPr lang="en-US" altLang="zh-TW" sz="20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zh-TW" sz="2000" dirty="0">
                <a:latin typeface="Courier New" panose="02070309020205020404" pitchFamily="49" charset="0"/>
              </a:rPr>
              <a:t>Cart.java</a:t>
            </a:r>
            <a:endParaRPr lang="en-US" altLang="zh-TW" sz="20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zh-TW" sz="2000" dirty="0">
                <a:latin typeface="Courier New" panose="02070309020205020404" pitchFamily="49" charset="0"/>
              </a:rPr>
              <a:t>Order.java</a:t>
            </a:r>
            <a:endParaRPr lang="en-US" altLang="zh-TW" sz="2000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E67134F8-45C1-A383-5DAC-A786F0BC6072}"/>
              </a:ext>
            </a:extLst>
          </p:cNvPr>
          <p:cNvSpPr txBox="1"/>
          <p:nvPr/>
        </p:nvSpPr>
        <p:spPr>
          <a:xfrm>
            <a:off x="2096729" y="5330383"/>
            <a:ext cx="610091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Clr>
                <a:srgbClr val="0070C0"/>
              </a:buClr>
              <a:buFont typeface="Wingdings" panose="05000000000000000000" pitchFamily="2" charset="2"/>
              <a:buChar char="u"/>
            </a:pPr>
            <a:r>
              <a:rPr lang="en-US" altLang="zh-TW" sz="2000" b="1" dirty="0" err="1"/>
              <a:t>Mylnterface</a:t>
            </a:r>
            <a:endParaRPr lang="en-US" altLang="zh-TW" sz="2000" dirty="0"/>
          </a:p>
          <a:p>
            <a:pPr>
              <a:buNone/>
            </a:pPr>
            <a:r>
              <a:rPr lang="zh-TW" altLang="en-US" sz="2000" dirty="0"/>
              <a:t>定義可擴充的 </a:t>
            </a:r>
            <a:r>
              <a:rPr lang="en-US" altLang="zh-TW" sz="2000" dirty="0"/>
              <a:t>Repository </a:t>
            </a:r>
            <a:r>
              <a:rPr lang="zh-TW" altLang="en-US" sz="2000" dirty="0"/>
              <a:t>介面，支援資料存取與查詢操作。</a:t>
            </a:r>
          </a:p>
        </p:txBody>
      </p:sp>
    </p:spTree>
    <p:extLst>
      <p:ext uri="{BB962C8B-B14F-4D97-AF65-F5344CB8AC3E}">
        <p14:creationId xmlns:p14="http://schemas.microsoft.com/office/powerpoint/2010/main" val="1080871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27F246D-606F-21C1-D646-2AA1928F7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TW" sz="4800" dirty="0">
                <a:solidFill>
                  <a:schemeClr val="tx1"/>
                </a:solidFill>
              </a:rPr>
              <a:t>API </a:t>
            </a:r>
            <a:r>
              <a:rPr lang="zh-TW" altLang="en-US" sz="4800" dirty="0">
                <a:solidFill>
                  <a:schemeClr val="tx1"/>
                </a:solidFill>
              </a:rPr>
              <a:t>呼叫</a:t>
            </a: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42E48BDE-5998-2042-B542-49965F6511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7441872"/>
              </p:ext>
            </p:extLst>
          </p:nvPr>
        </p:nvGraphicFramePr>
        <p:xfrm>
          <a:off x="1297858" y="1651819"/>
          <a:ext cx="8121447" cy="4450351"/>
        </p:xfrm>
        <a:graphic>
          <a:graphicData uri="http://schemas.openxmlformats.org/drawingml/2006/table">
            <a:tbl>
              <a:tblPr/>
              <a:tblGrid>
                <a:gridCol w="2030362">
                  <a:extLst>
                    <a:ext uri="{9D8B030D-6E8A-4147-A177-3AD203B41FA5}">
                      <a16:colId xmlns:a16="http://schemas.microsoft.com/office/drawing/2014/main" val="380410186"/>
                    </a:ext>
                  </a:extLst>
                </a:gridCol>
                <a:gridCol w="979188">
                  <a:extLst>
                    <a:ext uri="{9D8B030D-6E8A-4147-A177-3AD203B41FA5}">
                      <a16:colId xmlns:a16="http://schemas.microsoft.com/office/drawing/2014/main" val="3741491686"/>
                    </a:ext>
                  </a:extLst>
                </a:gridCol>
                <a:gridCol w="3081535">
                  <a:extLst>
                    <a:ext uri="{9D8B030D-6E8A-4147-A177-3AD203B41FA5}">
                      <a16:colId xmlns:a16="http://schemas.microsoft.com/office/drawing/2014/main" val="273259830"/>
                    </a:ext>
                  </a:extLst>
                </a:gridCol>
                <a:gridCol w="2030362">
                  <a:extLst>
                    <a:ext uri="{9D8B030D-6E8A-4147-A177-3AD203B41FA5}">
                      <a16:colId xmlns:a16="http://schemas.microsoft.com/office/drawing/2014/main" val="824061401"/>
                    </a:ext>
                  </a:extLst>
                </a:gridCol>
              </a:tblGrid>
              <a:tr h="28031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/>
                        <a:t>API </a:t>
                      </a:r>
                      <a:r>
                        <a:rPr lang="zh-TW" altLang="en-US" sz="1200"/>
                        <a:t>路徑</a:t>
                      </a:r>
                    </a:p>
                  </a:txBody>
                  <a:tcPr marL="60647" marR="60647" marT="30324" marB="3032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TW" altLang="en-US" sz="1200"/>
                        <a:t>方法</a:t>
                      </a:r>
                    </a:p>
                  </a:txBody>
                  <a:tcPr marL="60647" marR="60647" marT="30324" marB="3032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TW" altLang="en-US" sz="1200"/>
                        <a:t>功能</a:t>
                      </a:r>
                    </a:p>
                  </a:txBody>
                  <a:tcPr marL="60647" marR="60647" marT="30324" marB="3032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TW" altLang="en-US" sz="1200" dirty="0"/>
                        <a:t>驗證</a:t>
                      </a:r>
                    </a:p>
                  </a:txBody>
                  <a:tcPr marL="60647" marR="60647" marT="30324" marB="3032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18893699"/>
                  </a:ext>
                </a:extLst>
              </a:tr>
              <a:tr h="49081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>
                          <a:latin typeface="Courier New" panose="02070309020205020404" pitchFamily="49" charset="0"/>
                        </a:rPr>
                        <a:t>/user/login</a:t>
                      </a:r>
                      <a:endParaRPr lang="en-US" sz="1200"/>
                    </a:p>
                  </a:txBody>
                  <a:tcPr marL="60647" marR="60647" marT="30324" marB="3032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b="1"/>
                        <a:t>POST</a:t>
                      </a:r>
                      <a:endParaRPr lang="en-US" sz="1200"/>
                    </a:p>
                  </a:txBody>
                  <a:tcPr marL="60647" marR="60647" marT="30324" marB="3032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TW" altLang="en-US" sz="1200"/>
                        <a:t>會員登入，驗證帳密並回傳使用者 </a:t>
                      </a:r>
                      <a:r>
                        <a:rPr lang="en-US" altLang="zh-TW" sz="1200"/>
                        <a:t>ID</a:t>
                      </a:r>
                    </a:p>
                  </a:txBody>
                  <a:tcPr marL="60647" marR="60647" marT="30324" marB="3032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TW" altLang="en-US" sz="1200"/>
                        <a:t>不需 </a:t>
                      </a:r>
                      <a:r>
                        <a:rPr lang="en-US" sz="1200"/>
                        <a:t>Token</a:t>
                      </a:r>
                    </a:p>
                  </a:txBody>
                  <a:tcPr marL="60647" marR="60647" marT="30324" marB="3032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6883826"/>
                  </a:ext>
                </a:extLst>
              </a:tr>
              <a:tr h="49081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>
                          <a:latin typeface="Courier New" panose="02070309020205020404" pitchFamily="49" charset="0"/>
                        </a:rPr>
                        <a:t>/user</a:t>
                      </a:r>
                      <a:endParaRPr lang="en-US" sz="1200"/>
                    </a:p>
                  </a:txBody>
                  <a:tcPr marL="60647" marR="60647" marT="30324" marB="3032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b="1"/>
                        <a:t>POST</a:t>
                      </a:r>
                      <a:endParaRPr lang="en-US" sz="1200"/>
                    </a:p>
                  </a:txBody>
                  <a:tcPr marL="60647" marR="60647" marT="30324" marB="3032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TW" altLang="en-US" sz="1200"/>
                        <a:t>會員註冊，新增帳號資料至資料庫</a:t>
                      </a:r>
                    </a:p>
                  </a:txBody>
                  <a:tcPr marL="60647" marR="60647" marT="30324" marB="3032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TW" altLang="en-US" sz="1200" dirty="0"/>
                        <a:t>不需 </a:t>
                      </a:r>
                      <a:r>
                        <a:rPr lang="en-US" sz="1200" dirty="0"/>
                        <a:t>Token</a:t>
                      </a:r>
                    </a:p>
                  </a:txBody>
                  <a:tcPr marL="60647" marR="60647" marT="30324" marB="3032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3765989"/>
                  </a:ext>
                </a:extLst>
              </a:tr>
              <a:tr h="49081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>
                          <a:latin typeface="Courier New" panose="02070309020205020404" pitchFamily="49" charset="0"/>
                        </a:rPr>
                        <a:t>/products</a:t>
                      </a:r>
                      <a:endParaRPr lang="en-US" sz="1200"/>
                    </a:p>
                  </a:txBody>
                  <a:tcPr marL="60647" marR="60647" marT="30324" marB="3032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b="1"/>
                        <a:t>GET</a:t>
                      </a:r>
                      <a:endParaRPr lang="en-US" sz="1200"/>
                    </a:p>
                  </a:txBody>
                  <a:tcPr marL="60647" marR="60647" marT="30324" marB="3032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TW" altLang="en-US" sz="1200"/>
                        <a:t>取得商品列表或單一商品詳細資料</a:t>
                      </a:r>
                    </a:p>
                  </a:txBody>
                  <a:tcPr marL="60647" marR="60647" marT="30324" marB="3032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TW" altLang="en-US" sz="1200"/>
                        <a:t>不需登入</a:t>
                      </a:r>
                    </a:p>
                  </a:txBody>
                  <a:tcPr marL="60647" marR="60647" marT="30324" marB="3032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6772017"/>
                  </a:ext>
                </a:extLst>
              </a:tr>
              <a:tr h="24319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>
                          <a:latin typeface="Courier New" panose="02070309020205020404" pitchFamily="49" charset="0"/>
                        </a:rPr>
                        <a:t>/cart</a:t>
                      </a:r>
                      <a:endParaRPr lang="en-US" sz="1200"/>
                    </a:p>
                  </a:txBody>
                  <a:tcPr marL="60647" marR="60647" marT="30324" marB="3032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b="1"/>
                        <a:t>POST</a:t>
                      </a:r>
                      <a:endParaRPr lang="en-US" sz="1200"/>
                    </a:p>
                  </a:txBody>
                  <a:tcPr marL="60647" marR="60647" marT="30324" marB="3032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TW" altLang="en-US" sz="1200"/>
                        <a:t>新增商品至購物車</a:t>
                      </a:r>
                    </a:p>
                  </a:txBody>
                  <a:tcPr marL="60647" marR="60647" marT="30324" marB="3032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TW" altLang="en-US" sz="1200"/>
                        <a:t>需登入</a:t>
                      </a:r>
                    </a:p>
                  </a:txBody>
                  <a:tcPr marL="60647" marR="60647" marT="30324" marB="3032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33015329"/>
                  </a:ext>
                </a:extLst>
              </a:tr>
              <a:tr h="49081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>
                          <a:latin typeface="Courier New" panose="02070309020205020404" pitchFamily="49" charset="0"/>
                        </a:rPr>
                        <a:t>/cart/{userId}</a:t>
                      </a:r>
                      <a:endParaRPr lang="en-US" sz="1200"/>
                    </a:p>
                  </a:txBody>
                  <a:tcPr marL="60647" marR="60647" marT="30324" marB="3032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b="1"/>
                        <a:t>GET</a:t>
                      </a:r>
                      <a:endParaRPr lang="en-US" sz="1200"/>
                    </a:p>
                  </a:txBody>
                  <a:tcPr marL="60647" marR="60647" marT="30324" marB="3032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TW" altLang="en-US" sz="1200"/>
                        <a:t>查詢會員購物車內容</a:t>
                      </a:r>
                    </a:p>
                  </a:txBody>
                  <a:tcPr marL="60647" marR="60647" marT="30324" marB="3032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TW" altLang="en-US" sz="1200"/>
                        <a:t>需登入</a:t>
                      </a:r>
                    </a:p>
                  </a:txBody>
                  <a:tcPr marL="60647" marR="60647" marT="30324" marB="3032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5031014"/>
                  </a:ext>
                </a:extLst>
              </a:tr>
              <a:tr h="49081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>
                          <a:latin typeface="Courier New" panose="02070309020205020404" pitchFamily="49" charset="0"/>
                        </a:rPr>
                        <a:t>/list/user/{userId}</a:t>
                      </a:r>
                      <a:endParaRPr lang="en-US" sz="1200"/>
                    </a:p>
                  </a:txBody>
                  <a:tcPr marL="60647" marR="60647" marT="30324" marB="3032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b="1"/>
                        <a:t>GET</a:t>
                      </a:r>
                      <a:endParaRPr lang="en-US" sz="1200"/>
                    </a:p>
                  </a:txBody>
                  <a:tcPr marL="60647" marR="60647" marT="30324" marB="3032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TW" altLang="en-US" sz="1200"/>
                        <a:t>查詢會員所有訂單紀錄</a:t>
                      </a:r>
                    </a:p>
                  </a:txBody>
                  <a:tcPr marL="60647" marR="60647" marT="30324" marB="3032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TW" altLang="en-US" sz="1200"/>
                        <a:t>需登入</a:t>
                      </a:r>
                    </a:p>
                  </a:txBody>
                  <a:tcPr marL="60647" marR="60647" marT="30324" marB="3032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8927491"/>
                  </a:ext>
                </a:extLst>
              </a:tr>
              <a:tr h="49081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>
                          <a:latin typeface="Courier New" panose="02070309020205020404" pitchFamily="49" charset="0"/>
                        </a:rPr>
                        <a:t>/files/upload</a:t>
                      </a:r>
                      <a:endParaRPr lang="en-US" sz="1200"/>
                    </a:p>
                  </a:txBody>
                  <a:tcPr marL="60647" marR="60647" marT="30324" marB="3032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b="1"/>
                        <a:t>POST</a:t>
                      </a:r>
                      <a:endParaRPr lang="en-US" sz="1200"/>
                    </a:p>
                  </a:txBody>
                  <a:tcPr marL="60647" marR="60647" marT="30324" marB="3032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TW" altLang="en-US" sz="1200"/>
                        <a:t>上傳或替換商品圖片</a:t>
                      </a:r>
                    </a:p>
                  </a:txBody>
                  <a:tcPr marL="60647" marR="60647" marT="30324" marB="3032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TW" altLang="en-US" sz="1200"/>
                        <a:t>管理員需驗證</a:t>
                      </a:r>
                    </a:p>
                  </a:txBody>
                  <a:tcPr marL="60647" marR="60647" marT="30324" marB="3032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6737821"/>
                  </a:ext>
                </a:extLst>
              </a:tr>
              <a:tr h="49081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>
                          <a:latin typeface="Courier New" panose="02070309020205020404" pitchFamily="49" charset="0"/>
                        </a:rPr>
                        <a:t>/orders</a:t>
                      </a:r>
                      <a:endParaRPr lang="en-US" sz="1200"/>
                    </a:p>
                  </a:txBody>
                  <a:tcPr marL="60647" marR="60647" marT="30324" marB="3032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b="1"/>
                        <a:t>POST</a:t>
                      </a:r>
                      <a:endParaRPr lang="en-US" sz="1200"/>
                    </a:p>
                  </a:txBody>
                  <a:tcPr marL="60647" marR="60647" marT="30324" marB="3032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TW" altLang="en-US" sz="1200"/>
                        <a:t>建立新訂單（從購物車轉結帳）</a:t>
                      </a:r>
                    </a:p>
                  </a:txBody>
                  <a:tcPr marL="60647" marR="60647" marT="30324" marB="3032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TW" altLang="en-US" sz="1200"/>
                        <a:t>需登入</a:t>
                      </a:r>
                    </a:p>
                  </a:txBody>
                  <a:tcPr marL="60647" marR="60647" marT="30324" marB="3032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8323572"/>
                  </a:ext>
                </a:extLst>
              </a:tr>
              <a:tr h="49081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>
                          <a:latin typeface="Courier New" panose="02070309020205020404" pitchFamily="49" charset="0"/>
                        </a:rPr>
                        <a:t>/orders/{orderId}</a:t>
                      </a:r>
                      <a:endParaRPr lang="en-US" sz="1200"/>
                    </a:p>
                  </a:txBody>
                  <a:tcPr marL="60647" marR="60647" marT="30324" marB="3032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b="1"/>
                        <a:t>GET</a:t>
                      </a:r>
                      <a:endParaRPr lang="en-US" sz="1200"/>
                    </a:p>
                  </a:txBody>
                  <a:tcPr marL="60647" marR="60647" marT="30324" marB="3032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TW" altLang="en-US" sz="1200"/>
                        <a:t>查詢單筆訂單資料（含商品明細）</a:t>
                      </a:r>
                    </a:p>
                  </a:txBody>
                  <a:tcPr marL="60647" marR="60647" marT="30324" marB="3032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TW" altLang="en-US" sz="1200" dirty="0"/>
                        <a:t>需登入</a:t>
                      </a:r>
                    </a:p>
                  </a:txBody>
                  <a:tcPr marL="60647" marR="60647" marT="30324" marB="3032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41257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785945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44725" cy="639337"/>
          </a:xfrm>
        </p:spPr>
        <p:txBody>
          <a:bodyPr>
            <a:normAutofit fontScale="90000"/>
          </a:bodyPr>
          <a:lstStyle/>
          <a:p>
            <a:r>
              <a:rPr lang="zh-TW" altLang="en-US">
                <a:solidFill>
                  <a:schemeClr val="tx1"/>
                </a:solidFill>
              </a:rPr>
              <a:t>                       </a:t>
            </a:r>
            <a:r>
              <a:rPr lang="zh-TW" altLang="en-US" sz="4400">
                <a:solidFill>
                  <a:schemeClr val="tx1"/>
                </a:solidFill>
              </a:rPr>
              <a:t>系統功能說明</a:t>
            </a:r>
            <a:endParaRPr lang="zh-TW" altLang="en-US" sz="4400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1486084"/>
              </p:ext>
            </p:extLst>
          </p:nvPr>
        </p:nvGraphicFramePr>
        <p:xfrm>
          <a:off x="2054942" y="1430995"/>
          <a:ext cx="8170606" cy="4202885"/>
        </p:xfrm>
        <a:graphic>
          <a:graphicData uri="http://schemas.openxmlformats.org/drawingml/2006/table">
            <a:tbl>
              <a:tblPr/>
              <a:tblGrid>
                <a:gridCol w="1735676">
                  <a:extLst>
                    <a:ext uri="{9D8B030D-6E8A-4147-A177-3AD203B41FA5}">
                      <a16:colId xmlns:a16="http://schemas.microsoft.com/office/drawing/2014/main" val="1555568582"/>
                    </a:ext>
                  </a:extLst>
                </a:gridCol>
                <a:gridCol w="6434930">
                  <a:extLst>
                    <a:ext uri="{9D8B030D-6E8A-4147-A177-3AD203B41FA5}">
                      <a16:colId xmlns:a16="http://schemas.microsoft.com/office/drawing/2014/main" val="1514599366"/>
                    </a:ext>
                  </a:extLst>
                </a:gridCol>
              </a:tblGrid>
              <a:tr h="435499">
                <a:tc>
                  <a:txBody>
                    <a:bodyPr/>
                    <a:lstStyle/>
                    <a:p>
                      <a:r>
                        <a:rPr lang="zh-TW" altLang="en-US" b="1" dirty="0"/>
                        <a:t>主要功能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b="1" dirty="0"/>
                        <a:t>說明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2494355"/>
                  </a:ext>
                </a:extLst>
              </a:tr>
              <a:tr h="762126">
                <a:tc>
                  <a:txBody>
                    <a:bodyPr/>
                    <a:lstStyle/>
                    <a:p>
                      <a:r>
                        <a:rPr lang="zh-TW" altLang="en-US" sz="1800" b="0" dirty="0"/>
                        <a:t>會員系統</a:t>
                      </a:r>
                      <a:endParaRPr lang="zh-TW" altLang="en-US" b="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提供帳號註冊、登入、重設密碼與個人資料管理。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1217284"/>
                  </a:ext>
                </a:extLst>
              </a:tr>
              <a:tr h="435499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b="0" dirty="0"/>
                        <a:t>商品瀏覽</a:t>
                      </a:r>
                      <a:endParaRPr lang="en-US" altLang="zh-TW" b="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首頁輪播最新折扣訊息</a:t>
                      </a:r>
                      <a:r>
                        <a:rPr lang="zh-TW" altLang="en-US" sz="1800" dirty="0"/>
                        <a:t>及商品瀏覽</a:t>
                      </a:r>
                      <a:r>
                        <a:rPr lang="zh-TW" altLang="en-US" dirty="0"/>
                        <a:t>。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53813180"/>
                  </a:ext>
                </a:extLst>
              </a:tr>
              <a:tr h="762126">
                <a:tc>
                  <a:txBody>
                    <a:bodyPr/>
                    <a:lstStyle/>
                    <a:p>
                      <a:r>
                        <a:rPr lang="zh-TW" altLang="en-US" sz="1800" b="0" dirty="0"/>
                        <a:t>商品資訊</a:t>
                      </a:r>
                      <a:endParaRPr lang="en-US" b="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TW" sz="1800" dirty="0"/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dirty="0"/>
                        <a:t>可查看商品詳細資訊</a:t>
                      </a:r>
                      <a:r>
                        <a:rPr lang="en-US" altLang="zh-TW" sz="1800" dirty="0"/>
                        <a:t>,</a:t>
                      </a:r>
                      <a:r>
                        <a:rPr lang="zh-TW" altLang="en-US" sz="1800" dirty="0"/>
                        <a:t>並選擇顏色與尺寸</a:t>
                      </a:r>
                      <a:r>
                        <a:rPr lang="zh-TW" altLang="en-US" dirty="0"/>
                        <a:t>。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55092066"/>
                  </a:ext>
                </a:extLst>
              </a:tr>
              <a:tr h="435499">
                <a:tc>
                  <a:txBody>
                    <a:bodyPr/>
                    <a:lstStyle/>
                    <a:p>
                      <a:r>
                        <a:rPr lang="zh-TW" altLang="en-US" sz="1800" b="0" dirty="0"/>
                        <a:t>購物車管理</a:t>
                      </a:r>
                      <a:endParaRPr lang="en-US" altLang="zh-TW" b="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800" dirty="0"/>
                        <a:t>可新增、刪除、修改商品數量並即時計算金額</a:t>
                      </a:r>
                      <a:r>
                        <a:rPr lang="zh-TW" altLang="en-US" dirty="0"/>
                        <a:t>。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14799110"/>
                  </a:ext>
                </a:extLst>
              </a:tr>
              <a:tr h="435499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b="0" dirty="0"/>
                        <a:t>訂單系統</a:t>
                      </a:r>
                      <a:endParaRPr lang="zh-TW" altLang="en-US" b="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800" dirty="0"/>
                        <a:t>支援結帳流程、付款資訊與訂單查詢</a:t>
                      </a:r>
                      <a:r>
                        <a:rPr lang="zh-TW" altLang="en-US" dirty="0"/>
                        <a:t>。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5844853"/>
                  </a:ext>
                </a:extLst>
              </a:tr>
              <a:tr h="936637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TW" dirty="0"/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/>
                        <a:t>我的賣場</a:t>
                      </a:r>
                    </a:p>
                    <a:p>
                      <a:endParaRPr lang="zh-TW" alt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en-US" altLang="zh-TW" dirty="0"/>
                    </a:p>
                    <a:p>
                      <a:r>
                        <a:rPr lang="zh-TW" altLang="en-US" dirty="0"/>
                        <a:t>使用者可管理個人上架商品。</a:t>
                      </a:r>
                      <a:endParaRPr lang="en-US" altLang="zh-TW" dirty="0"/>
                    </a:p>
                    <a:p>
                      <a:endParaRPr lang="zh-TW" alt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482143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070332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5868CD2-CA6D-E1D0-C3F6-78A7C30B8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669" y="334297"/>
            <a:ext cx="8596668" cy="894735"/>
          </a:xfrm>
        </p:spPr>
        <p:txBody>
          <a:bodyPr>
            <a:normAutofit/>
          </a:bodyPr>
          <a:lstStyle/>
          <a:p>
            <a:pPr algn="ctr"/>
            <a:r>
              <a:rPr lang="zh-TW" altLang="en-US" sz="4000" dirty="0">
                <a:solidFill>
                  <a:schemeClr val="tx1"/>
                </a:solidFill>
              </a:rPr>
              <a:t>登入系統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2686050" y="208026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527511" y="1197620"/>
            <a:ext cx="377504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rgbClr val="0070C0"/>
              </a:buClr>
              <a:buFont typeface="Wingdings" panose="05000000000000000000" pitchFamily="2" charset="2"/>
              <a:buChar char="u"/>
            </a:pPr>
            <a:r>
              <a:rPr lang="zh-TW" altLang="en-US" sz="2000" b="1" dirty="0"/>
              <a:t>登入流程說明</a:t>
            </a: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5626" y="1229032"/>
            <a:ext cx="4438869" cy="4263390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1330B60E-B957-14A7-A9E6-4AF33AB8BB58}"/>
              </a:ext>
            </a:extLst>
          </p:cNvPr>
          <p:cNvSpPr txBox="1"/>
          <p:nvPr/>
        </p:nvSpPr>
        <p:spPr>
          <a:xfrm>
            <a:off x="757084" y="1597730"/>
            <a:ext cx="368709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002060"/>
              </a:buClr>
              <a:buFont typeface="Wingdings" panose="05000000000000000000" pitchFamily="2" charset="2"/>
              <a:buChar char="l"/>
            </a:pPr>
            <a:r>
              <a:rPr lang="zh-TW" altLang="zh-TW" dirty="0"/>
              <a:t>專案啟動後，系統會首先顯示</a:t>
            </a:r>
            <a:r>
              <a:rPr lang="zh-TW" altLang="zh-TW" b="1" dirty="0"/>
              <a:t>登 入畫面</a:t>
            </a:r>
            <a:r>
              <a:rPr lang="zh-TW" altLang="zh-TW" dirty="0"/>
              <a:t>。</a:t>
            </a:r>
          </a:p>
          <a:p>
            <a:pPr marL="285750" indent="-285750">
              <a:buClr>
                <a:srgbClr val="002060"/>
              </a:buClr>
              <a:buFont typeface="Wingdings" panose="05000000000000000000" pitchFamily="2" charset="2"/>
              <a:buChar char="l"/>
            </a:pPr>
            <a:r>
              <a:rPr lang="zh-TW" altLang="zh-TW" dirty="0"/>
              <a:t>請輸入您的帳號與密碼，例如：</a:t>
            </a:r>
            <a:br>
              <a:rPr lang="en-US" altLang="zh-TW" dirty="0"/>
            </a:br>
            <a:r>
              <a:rPr lang="en-US" altLang="zh-TW" dirty="0"/>
              <a:t>        </a:t>
            </a:r>
            <a:r>
              <a:rPr lang="zh-TW" altLang="zh-TW" dirty="0"/>
              <a:t>‧ 帳號：</a:t>
            </a:r>
            <a:r>
              <a:rPr lang="en-US" altLang="zh-TW" dirty="0"/>
              <a:t>STEVE</a:t>
            </a:r>
            <a:br>
              <a:rPr lang="en-US" altLang="zh-TW" dirty="0"/>
            </a:br>
            <a:r>
              <a:rPr lang="en-US" altLang="zh-TW" dirty="0"/>
              <a:t>        </a:t>
            </a:r>
            <a:r>
              <a:rPr lang="zh-TW" altLang="zh-TW" dirty="0"/>
              <a:t>‧ 密碼：</a:t>
            </a:r>
            <a:r>
              <a:rPr lang="en-US" altLang="zh-TW" dirty="0" err="1"/>
              <a:t>xxxx</a:t>
            </a:r>
            <a:endParaRPr lang="zh-TW" altLang="zh-TW" dirty="0"/>
          </a:p>
          <a:p>
            <a:pPr marL="285750" indent="-285750">
              <a:buClr>
                <a:srgbClr val="002060"/>
              </a:buClr>
              <a:buFont typeface="Wingdings" panose="05000000000000000000" pitchFamily="2" charset="2"/>
              <a:buChar char="l"/>
            </a:pPr>
            <a:r>
              <a:rPr lang="zh-TW" altLang="zh-TW" dirty="0"/>
              <a:t>按下「</a:t>
            </a:r>
            <a:r>
              <a:rPr lang="zh-TW" altLang="zh-TW" b="1" dirty="0"/>
              <a:t>登入</a:t>
            </a:r>
            <a:r>
              <a:rPr lang="zh-TW" altLang="zh-TW" dirty="0"/>
              <a:t>」按鈕後，系統會</a:t>
            </a:r>
            <a:r>
              <a:rPr lang="en-US" altLang="zh-TW" dirty="0"/>
              <a:t>  	</a:t>
            </a:r>
            <a:r>
              <a:rPr lang="zh-TW" altLang="zh-TW" dirty="0"/>
              <a:t>導向至</a:t>
            </a:r>
            <a:r>
              <a:rPr lang="zh-TW" altLang="zh-TW" b="1" dirty="0"/>
              <a:t>首頁畫面</a:t>
            </a:r>
            <a:r>
              <a:rPr lang="en-US" altLang="zh-TW" dirty="0"/>
              <a:t> </a:t>
            </a:r>
            <a:endParaRPr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D4FAC813-01A9-DEE1-8930-4EFE4C673239}"/>
              </a:ext>
            </a:extLst>
          </p:cNvPr>
          <p:cNvSpPr txBox="1"/>
          <p:nvPr/>
        </p:nvSpPr>
        <p:spPr>
          <a:xfrm>
            <a:off x="607023" y="3742253"/>
            <a:ext cx="610091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rgbClr val="0070C0"/>
              </a:buClr>
              <a:buFont typeface="Wingdings" panose="05000000000000000000" pitchFamily="2" charset="2"/>
              <a:buChar char="u"/>
            </a:pPr>
            <a:r>
              <a:rPr lang="zh-TW" altLang="en-US" sz="2000" b="1" dirty="0"/>
              <a:t>系統驗證規則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52B9A8F0-F58C-2F55-3F2E-779C321D6985}"/>
              </a:ext>
            </a:extLst>
          </p:cNvPr>
          <p:cNvSpPr txBox="1"/>
          <p:nvPr/>
        </p:nvSpPr>
        <p:spPr>
          <a:xfrm>
            <a:off x="835624" y="4255561"/>
            <a:ext cx="346693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✅</a:t>
            </a:r>
            <a:r>
              <a:rPr lang="zh-TW" altLang="zh-TW" dirty="0"/>
              <a:t>若帳號或密碼為空值，系統</a:t>
            </a:r>
            <a:r>
              <a:rPr lang="en-US" altLang="zh-TW" dirty="0"/>
              <a:t>	</a:t>
            </a:r>
            <a:r>
              <a:rPr lang="zh-TW" altLang="zh-TW" dirty="0"/>
              <a:t>將</a:t>
            </a:r>
            <a:r>
              <a:rPr lang="zh-TW" altLang="zh-TW" b="1" dirty="0"/>
              <a:t>無法登入</a:t>
            </a:r>
            <a:r>
              <a:rPr lang="zh-TW" altLang="zh-TW" dirty="0"/>
              <a:t>。</a:t>
            </a:r>
          </a:p>
          <a:p>
            <a:r>
              <a:rPr lang="en-US" altLang="zh-TW" dirty="0"/>
              <a:t>✅</a:t>
            </a:r>
            <a:r>
              <a:rPr lang="zh-TW" altLang="zh-TW" dirty="0"/>
              <a:t>若登入失敗，系統會跳出</a:t>
            </a:r>
            <a:r>
              <a:rPr lang="zh-TW" altLang="en-US" b="1" dirty="0"/>
              <a:t>警</a:t>
            </a:r>
            <a:r>
              <a:rPr lang="en-US" altLang="zh-TW" b="1" dirty="0"/>
              <a:t>	</a:t>
            </a:r>
            <a:r>
              <a:rPr lang="zh-TW" altLang="zh-TW" b="1" dirty="0"/>
              <a:t>告提示框</a:t>
            </a:r>
            <a:r>
              <a:rPr lang="zh-TW" altLang="zh-TW" dirty="0"/>
              <a:t>提醒使用者。</a:t>
            </a:r>
          </a:p>
          <a:p>
            <a:endParaRPr lang="zh-TW" altLang="zh-TW" dirty="0"/>
          </a:p>
        </p:txBody>
      </p:sp>
    </p:spTree>
    <p:extLst>
      <p:ext uri="{BB962C8B-B14F-4D97-AF65-F5344CB8AC3E}">
        <p14:creationId xmlns:p14="http://schemas.microsoft.com/office/powerpoint/2010/main" val="39076322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5868CD2-CA6D-E1D0-C3F6-78A7C30B8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669" y="334297"/>
            <a:ext cx="8596668" cy="894735"/>
          </a:xfrm>
        </p:spPr>
        <p:txBody>
          <a:bodyPr>
            <a:normAutofit/>
          </a:bodyPr>
          <a:lstStyle/>
          <a:p>
            <a:pPr algn="ctr"/>
            <a:r>
              <a:rPr lang="zh-TW" altLang="en-US" sz="4000" dirty="0">
                <a:solidFill>
                  <a:schemeClr val="tx1"/>
                </a:solidFill>
              </a:rPr>
              <a:t>註冊系統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2686050" y="208026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668313" y="1229032"/>
            <a:ext cx="4220204" cy="4844846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342900" indent="-342900">
              <a:buClr>
                <a:srgbClr val="0070C0"/>
              </a:buClr>
              <a:buFont typeface="Wingdings" panose="05000000000000000000" pitchFamily="2" charset="2"/>
              <a:buChar char="u"/>
            </a:pPr>
            <a:r>
              <a:rPr lang="zh-TW" altLang="en-US" sz="2000" b="1" dirty="0"/>
              <a:t>註冊流程說明（非會員註冊）</a:t>
            </a:r>
          </a:p>
          <a:p>
            <a:pPr>
              <a:spcBef>
                <a:spcPts val="600"/>
              </a:spcBef>
              <a:buClr>
                <a:srgbClr val="0070C0"/>
              </a:buClr>
            </a:pPr>
            <a:r>
              <a:rPr lang="zh-TW" altLang="en-US" dirty="0"/>
              <a:t>當非會員在登入頁面點擊「</a:t>
            </a:r>
            <a:r>
              <a:rPr lang="zh-TW" altLang="en-US" b="1" dirty="0">
                <a:solidFill>
                  <a:schemeClr val="bg2">
                    <a:lumMod val="25000"/>
                  </a:schemeClr>
                </a:solidFill>
              </a:rPr>
              <a:t>還沒有帳   號？註冊</a:t>
            </a:r>
            <a:r>
              <a:rPr lang="zh-TW" altLang="en-US" dirty="0"/>
              <a:t>」按鈕時，系統會導向至</a:t>
            </a:r>
            <a:r>
              <a:rPr lang="zh-TW" altLang="en-US" b="1" dirty="0"/>
              <a:t>註冊頁面</a:t>
            </a:r>
            <a:r>
              <a:rPr lang="zh-TW" altLang="en-US" dirty="0"/>
              <a:t>。</a:t>
            </a:r>
          </a:p>
          <a:p>
            <a:pPr>
              <a:spcBef>
                <a:spcPts val="600"/>
              </a:spcBef>
              <a:buClr>
                <a:srgbClr val="0070C0"/>
              </a:buClr>
            </a:pPr>
            <a:r>
              <a:rPr lang="zh-TW" altLang="en-US" dirty="0"/>
              <a:t>顧客註冊成功後，系統會跳出</a:t>
            </a:r>
            <a:r>
              <a:rPr lang="zh-TW" altLang="en-US" b="1" dirty="0"/>
              <a:t>歡迎提示框</a:t>
            </a:r>
            <a:r>
              <a:rPr lang="zh-TW" altLang="en-US" dirty="0"/>
              <a:t>，並自動返回登入頁面。</a:t>
            </a:r>
            <a:endParaRPr lang="en-US" altLang="zh-TW" dirty="0"/>
          </a:p>
          <a:p>
            <a:pPr marL="342900" indent="-342900">
              <a:spcBef>
                <a:spcPts val="600"/>
              </a:spcBef>
              <a:buClr>
                <a:srgbClr val="0070C0"/>
              </a:buClr>
              <a:buFont typeface="Wingdings" panose="05000000000000000000" pitchFamily="2" charset="2"/>
              <a:buChar char="u"/>
            </a:pPr>
            <a:r>
              <a:rPr lang="zh-TW" altLang="en-US" sz="2000" b="1" dirty="0">
                <a:solidFill>
                  <a:schemeClr val="bg2">
                    <a:lumMod val="25000"/>
                  </a:schemeClr>
                </a:solidFill>
              </a:rPr>
              <a:t>系統驗證規則</a:t>
            </a:r>
            <a:endParaRPr lang="en-US" altLang="zh-TW" sz="2000" b="1" dirty="0">
              <a:solidFill>
                <a:schemeClr val="bg2">
                  <a:lumMod val="25000"/>
                </a:schemeClr>
              </a:solidFill>
            </a:endParaRPr>
          </a:p>
          <a:p>
            <a:pPr>
              <a:spcBef>
                <a:spcPts val="600"/>
              </a:spcBef>
            </a:pPr>
            <a:r>
              <a:rPr lang="zh-TW" altLang="en-US" dirty="0"/>
              <a:t>✅所有欄位皆為必填，若有未填寫則無法完成註冊。</a:t>
            </a:r>
            <a:endParaRPr lang="en-US" altLang="zh-TW" b="1" dirty="0">
              <a:solidFill>
                <a:schemeClr val="bg2">
                  <a:lumMod val="25000"/>
                </a:schemeClr>
              </a:solidFill>
            </a:endParaRPr>
          </a:p>
          <a:p>
            <a:pPr>
              <a:spcBef>
                <a:spcPts val="600"/>
              </a:spcBef>
            </a:pPr>
            <a:r>
              <a:rPr lang="zh-TW" altLang="en-US" dirty="0"/>
              <a:t>✅若輸入的帳號已存在，系統會跳出</a:t>
            </a:r>
            <a:r>
              <a:rPr lang="zh-TW" altLang="en-US" b="1" dirty="0"/>
              <a:t>警 告提示框</a:t>
            </a:r>
            <a:r>
              <a:rPr lang="zh-TW" altLang="en-US" dirty="0"/>
              <a:t>提醒使用者。</a:t>
            </a:r>
            <a:endParaRPr lang="en-US" altLang="zh-TW" dirty="0"/>
          </a:p>
          <a:p>
            <a:pPr>
              <a:spcBef>
                <a:spcPts val="600"/>
              </a:spcBef>
            </a:pPr>
            <a:r>
              <a:rPr lang="zh-TW" altLang="en-US" dirty="0"/>
              <a:t>✅「密碼」與「確認密碼」內容必須一致，否則會出現</a:t>
            </a:r>
            <a:r>
              <a:rPr lang="zh-TW" altLang="en-US" b="1" dirty="0"/>
              <a:t>警告</a:t>
            </a:r>
            <a:r>
              <a:rPr lang="en-US" altLang="zh-TW" b="1" dirty="0"/>
              <a:t>	</a:t>
            </a:r>
            <a:r>
              <a:rPr lang="zh-TW" altLang="en-US" b="1" dirty="0"/>
              <a:t>提示 框 </a:t>
            </a:r>
            <a:r>
              <a:rPr lang="zh-TW" altLang="en-US" dirty="0"/>
              <a:t>提醒重新輸入。</a:t>
            </a:r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4324" y="1084006"/>
            <a:ext cx="4220204" cy="4589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3473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5868CD2-CA6D-E1D0-C3F6-78A7C30B8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669" y="334297"/>
            <a:ext cx="8596668" cy="894735"/>
          </a:xfrm>
        </p:spPr>
        <p:txBody>
          <a:bodyPr>
            <a:normAutofit/>
          </a:bodyPr>
          <a:lstStyle/>
          <a:p>
            <a:pPr algn="ctr"/>
            <a:r>
              <a:rPr lang="zh-TW" altLang="en-US" sz="4000" dirty="0">
                <a:solidFill>
                  <a:schemeClr val="tx1"/>
                </a:solidFill>
              </a:rPr>
              <a:t>重設密碼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2686050" y="208026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809989" y="1238864"/>
            <a:ext cx="3993694" cy="25699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zh-TW" altLang="en-US" sz="2000" b="1" dirty="0"/>
              <a:t>重設密碼流程說明</a:t>
            </a:r>
          </a:p>
          <a:p>
            <a:pPr marL="285750" indent="-285750">
              <a:spcBef>
                <a:spcPts val="600"/>
              </a:spcBef>
              <a:buClr>
                <a:srgbClr val="002060"/>
              </a:buClr>
              <a:buFont typeface="Wingdings" panose="05000000000000000000" pitchFamily="2" charset="2"/>
              <a:buChar char="l"/>
            </a:pPr>
            <a:r>
              <a:rPr lang="zh-TW" altLang="en-US" dirty="0"/>
              <a:t>若會員忘記密碼，可在登入頁面點     選「</a:t>
            </a:r>
            <a:r>
              <a:rPr lang="zh-TW" altLang="en-US" b="1" dirty="0"/>
              <a:t>忘記密碼</a:t>
            </a:r>
            <a:r>
              <a:rPr lang="zh-TW" altLang="en-US" dirty="0"/>
              <a:t>」按鈕，系統會導向至</a:t>
            </a:r>
            <a:r>
              <a:rPr lang="zh-TW" altLang="en-US" b="1" dirty="0"/>
              <a:t>重設密碼頁面</a:t>
            </a:r>
            <a:r>
              <a:rPr lang="zh-TW" altLang="en-US" dirty="0"/>
              <a:t>。</a:t>
            </a:r>
          </a:p>
          <a:p>
            <a:pPr marL="285750" indent="-285750">
              <a:spcBef>
                <a:spcPts val="600"/>
              </a:spcBef>
              <a:buClr>
                <a:srgbClr val="002060"/>
              </a:buClr>
              <a:buFont typeface="Wingdings" panose="05000000000000000000" pitchFamily="2" charset="2"/>
              <a:buChar char="l"/>
            </a:pPr>
            <a:r>
              <a:rPr lang="zh-TW" altLang="en-US" dirty="0"/>
              <a:t>當顧客成功重設密碼後，系統會顯示「</a:t>
            </a:r>
            <a:r>
              <a:rPr lang="zh-TW" altLang="en-US" b="1" dirty="0"/>
              <a:t>密碼已重設</a:t>
            </a:r>
            <a:r>
              <a:rPr lang="zh-TW" altLang="en-US" dirty="0"/>
              <a:t>」提示，並自動返回登入頁面。</a:t>
            </a:r>
          </a:p>
          <a:p>
            <a:pPr>
              <a:spcBef>
                <a:spcPts val="600"/>
              </a:spcBef>
            </a:pPr>
            <a:r>
              <a:rPr lang="zh-TW" altLang="en-US" dirty="0"/>
              <a:t> 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3683" y="1238864"/>
            <a:ext cx="4702267" cy="4398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4452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E1604DF-FF26-A005-5A11-488B248CF0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185854"/>
            <a:ext cx="8596668" cy="884903"/>
          </a:xfrm>
        </p:spPr>
        <p:txBody>
          <a:bodyPr>
            <a:normAutofit/>
          </a:bodyPr>
          <a:lstStyle/>
          <a:p>
            <a:pPr algn="ctr"/>
            <a:r>
              <a:rPr lang="zh-TW" altLang="en-US" sz="4000" dirty="0">
                <a:solidFill>
                  <a:schemeClr val="tx1"/>
                </a:solidFill>
              </a:rPr>
              <a:t>商品首頁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8CD450B7-3163-5F9A-574F-86219A0B68C5}"/>
              </a:ext>
            </a:extLst>
          </p:cNvPr>
          <p:cNvSpPr txBox="1"/>
          <p:nvPr/>
        </p:nvSpPr>
        <p:spPr>
          <a:xfrm>
            <a:off x="757478" y="1726309"/>
            <a:ext cx="403116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Clr>
                <a:srgbClr val="002060"/>
              </a:buClr>
              <a:buFont typeface="Wingdings" panose="05000000000000000000" pitchFamily="2" charset="2"/>
              <a:buChar char="l"/>
            </a:pPr>
            <a:r>
              <a:rPr lang="zh-TW" altLang="en-US" dirty="0">
                <a:latin typeface="+mj-ea"/>
                <a:ea typeface="+mj-ea"/>
              </a:rPr>
              <a:t>導航列</a:t>
            </a:r>
            <a:endParaRPr lang="en-US" altLang="zh-TW" dirty="0">
              <a:latin typeface="+mj-ea"/>
              <a:ea typeface="+mj-ea"/>
            </a:endParaRPr>
          </a:p>
          <a:p>
            <a:pPr>
              <a:spcBef>
                <a:spcPts val="600"/>
              </a:spcBef>
            </a:pPr>
            <a:r>
              <a:rPr lang="zh-TW" altLang="en-US" dirty="0">
                <a:latin typeface="+mj-ea"/>
                <a:ea typeface="+mj-ea"/>
              </a:rPr>
              <a:t>    分類清楚，搜尋快速，操作   直覺。</a:t>
            </a:r>
            <a:endParaRPr lang="en-US" altLang="zh-TW" dirty="0">
              <a:latin typeface="+mj-ea"/>
              <a:ea typeface="+mj-ea"/>
            </a:endParaRPr>
          </a:p>
          <a:p>
            <a:pPr marL="285750" indent="-285750">
              <a:spcBef>
                <a:spcPts val="600"/>
              </a:spcBef>
              <a:buClr>
                <a:srgbClr val="002060"/>
              </a:buClr>
              <a:buFont typeface="Wingdings" panose="05000000000000000000" pitchFamily="2" charset="2"/>
              <a:buChar char="l"/>
            </a:pPr>
            <a:r>
              <a:rPr lang="zh-TW" altLang="en-US" b="1" dirty="0">
                <a:latin typeface="+mj-ea"/>
                <a:ea typeface="+mj-ea"/>
              </a:rPr>
              <a:t>輪播 </a:t>
            </a:r>
            <a:r>
              <a:rPr lang="en-US" altLang="zh-TW" b="1" dirty="0">
                <a:latin typeface="+mj-ea"/>
                <a:ea typeface="+mj-ea"/>
              </a:rPr>
              <a:t>Banner</a:t>
            </a:r>
            <a:endParaRPr lang="zh-TW" altLang="en-US" dirty="0">
              <a:latin typeface="+mj-ea"/>
              <a:ea typeface="+mj-ea"/>
            </a:endParaRPr>
          </a:p>
          <a:p>
            <a:pPr>
              <a:spcBef>
                <a:spcPts val="600"/>
              </a:spcBef>
            </a:pPr>
            <a:r>
              <a:rPr lang="en-US" altLang="zh-TW" dirty="0">
                <a:latin typeface="+mj-ea"/>
                <a:ea typeface="+mj-ea"/>
              </a:rPr>
              <a:t>    </a:t>
            </a:r>
            <a:r>
              <a:rPr lang="zh-TW" altLang="en-US" dirty="0">
                <a:latin typeface="+mj-ea"/>
                <a:ea typeface="+mj-ea"/>
              </a:rPr>
              <a:t>無縫循環，自動輪播最新折扣訊息。</a:t>
            </a:r>
          </a:p>
          <a:p>
            <a:pPr marL="285750" indent="-285750">
              <a:spcBef>
                <a:spcPts val="600"/>
              </a:spcBef>
              <a:buClr>
                <a:srgbClr val="002060"/>
              </a:buClr>
              <a:buFont typeface="Wingdings" panose="05000000000000000000" pitchFamily="2" charset="2"/>
              <a:buChar char="l"/>
            </a:pPr>
            <a:r>
              <a:rPr lang="zh-TW" altLang="en-US" dirty="0">
                <a:latin typeface="+mj-ea"/>
                <a:ea typeface="+mj-ea"/>
              </a:rPr>
              <a:t>精選商品</a:t>
            </a:r>
            <a:br>
              <a:rPr lang="zh-TW" altLang="en-US" dirty="0">
                <a:latin typeface="+mj-ea"/>
                <a:ea typeface="+mj-ea"/>
              </a:rPr>
            </a:br>
            <a:r>
              <a:rPr lang="zh-TW" altLang="en-US" dirty="0">
                <a:latin typeface="+mj-ea"/>
                <a:ea typeface="+mj-ea"/>
              </a:rPr>
              <a:t>圖片 </a:t>
            </a:r>
            <a:r>
              <a:rPr lang="en-US" altLang="zh-TW" dirty="0">
                <a:latin typeface="+mj-ea"/>
                <a:ea typeface="+mj-ea"/>
              </a:rPr>
              <a:t>+ </a:t>
            </a:r>
            <a:r>
              <a:rPr lang="zh-TW" altLang="en-US" dirty="0">
                <a:latin typeface="+mj-ea"/>
                <a:ea typeface="+mj-ea"/>
              </a:rPr>
              <a:t>名稱 </a:t>
            </a:r>
            <a:r>
              <a:rPr lang="en-US" altLang="zh-TW" dirty="0">
                <a:latin typeface="+mj-ea"/>
                <a:ea typeface="+mj-ea"/>
              </a:rPr>
              <a:t>+ </a:t>
            </a:r>
            <a:r>
              <a:rPr lang="zh-TW" altLang="en-US" dirty="0">
                <a:latin typeface="+mj-ea"/>
                <a:ea typeface="+mj-ea"/>
              </a:rPr>
              <a:t>價格，一鍵跳轉商品頁。</a:t>
            </a:r>
            <a:endParaRPr lang="en-US" altLang="zh-TW" dirty="0">
              <a:latin typeface="+mj-ea"/>
              <a:ea typeface="+mj-ea"/>
            </a:endParaRPr>
          </a:p>
          <a:p>
            <a:pPr marL="285750" indent="-285750">
              <a:spcBef>
                <a:spcPts val="600"/>
              </a:spcBef>
              <a:buClr>
                <a:srgbClr val="002060"/>
              </a:buClr>
              <a:buFont typeface="Wingdings" panose="05000000000000000000" pitchFamily="2" charset="2"/>
              <a:buChar char="l"/>
            </a:pPr>
            <a:r>
              <a:rPr lang="zh-TW" altLang="en-US" dirty="0">
                <a:latin typeface="+mj-ea"/>
                <a:ea typeface="+mj-ea"/>
              </a:rPr>
              <a:t>分頁系統</a:t>
            </a:r>
            <a:endParaRPr lang="en-US" altLang="zh-TW" dirty="0">
              <a:latin typeface="+mj-ea"/>
              <a:ea typeface="+mj-ea"/>
            </a:endParaRPr>
          </a:p>
          <a:p>
            <a:pPr>
              <a:spcBef>
                <a:spcPts val="600"/>
              </a:spcBef>
            </a:pPr>
            <a:r>
              <a:rPr lang="zh-TW" altLang="en-US" dirty="0">
                <a:latin typeface="+mj-ea"/>
                <a:ea typeface="+mj-ea"/>
              </a:rPr>
              <a:t>    左右箭頭 </a:t>
            </a:r>
            <a:r>
              <a:rPr lang="en-US" altLang="zh-TW" dirty="0">
                <a:latin typeface="+mj-ea"/>
                <a:ea typeface="+mj-ea"/>
              </a:rPr>
              <a:t>+ </a:t>
            </a:r>
            <a:r>
              <a:rPr lang="zh-TW" altLang="en-US" dirty="0">
                <a:latin typeface="+mj-ea"/>
                <a:ea typeface="+mj-ea"/>
              </a:rPr>
              <a:t>快速跳頁，操作便利。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5FB29952-A557-48DD-19B7-2A9484F6C980}"/>
              </a:ext>
            </a:extLst>
          </p:cNvPr>
          <p:cNvSpPr txBox="1"/>
          <p:nvPr/>
        </p:nvSpPr>
        <p:spPr>
          <a:xfrm>
            <a:off x="757478" y="1309836"/>
            <a:ext cx="37753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b="1" dirty="0"/>
              <a:t>商品首頁為平台的主要展示頁面</a:t>
            </a: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4047" y="1278381"/>
            <a:ext cx="4227008" cy="5054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1162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E21F067-D26F-1789-DC72-402E574B2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637" y="297366"/>
            <a:ext cx="8596668" cy="737419"/>
          </a:xfrm>
        </p:spPr>
        <p:txBody>
          <a:bodyPr>
            <a:noAutofit/>
          </a:bodyPr>
          <a:lstStyle/>
          <a:p>
            <a:pPr algn="ctr"/>
            <a:r>
              <a:rPr lang="zh-TW" altLang="en-US" sz="4000" dirty="0">
                <a:solidFill>
                  <a:schemeClr val="tx1"/>
                </a:solidFill>
              </a:rPr>
              <a:t>商品介紹</a:t>
            </a:r>
          </a:p>
        </p:txBody>
      </p:sp>
      <p:sp>
        <p:nvSpPr>
          <p:cNvPr id="7" name="矩形 6"/>
          <p:cNvSpPr/>
          <p:nvPr/>
        </p:nvSpPr>
        <p:spPr>
          <a:xfrm>
            <a:off x="1272414" y="1024625"/>
            <a:ext cx="794270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🔹 顧客從精選商品點選喜愛的商品進入商品介紹頁面</a:t>
            </a:r>
            <a:endParaRPr lang="en-US" altLang="zh-TW" dirty="0"/>
          </a:p>
          <a:p>
            <a:r>
              <a:rPr lang="zh-TW" altLang="en-US" dirty="0"/>
              <a:t>🔹 顧客可點選商品顏色</a:t>
            </a:r>
            <a:r>
              <a:rPr lang="en-US" altLang="zh-TW" dirty="0"/>
              <a:t>,</a:t>
            </a:r>
            <a:r>
              <a:rPr lang="zh-TW" altLang="en-US" dirty="0"/>
              <a:t>尺寸</a:t>
            </a:r>
            <a:r>
              <a:rPr lang="en-US" altLang="zh-TW" dirty="0"/>
              <a:t>,</a:t>
            </a:r>
            <a:r>
              <a:rPr lang="zh-TW" altLang="en-US" dirty="0"/>
              <a:t>數量</a:t>
            </a:r>
            <a:r>
              <a:rPr lang="en-US" altLang="zh-TW" dirty="0"/>
              <a:t>,</a:t>
            </a:r>
            <a:r>
              <a:rPr lang="zh-TW" altLang="en-US" dirty="0"/>
              <a:t>並可選擇加入購物車繼續購買其他商品</a:t>
            </a:r>
            <a:endParaRPr lang="en-US" altLang="zh-TW" dirty="0"/>
          </a:p>
          <a:p>
            <a:r>
              <a:rPr lang="en-US" altLang="zh-TW" dirty="0"/>
              <a:t>   </a:t>
            </a:r>
            <a:r>
              <a:rPr lang="zh-TW" altLang="en-US" dirty="0"/>
              <a:t>或是直接結帳進入確認訂單頁面</a:t>
            </a: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3"/>
          <a:srcRect t="11351" b="13784"/>
          <a:stretch>
            <a:fillRect/>
          </a:stretch>
        </p:blipFill>
        <p:spPr>
          <a:xfrm>
            <a:off x="1653458" y="2113280"/>
            <a:ext cx="6972381" cy="383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4615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E21F067-D26F-1789-DC72-402E574B2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637" y="297366"/>
            <a:ext cx="8596668" cy="737419"/>
          </a:xfrm>
        </p:spPr>
        <p:txBody>
          <a:bodyPr>
            <a:noAutofit/>
          </a:bodyPr>
          <a:lstStyle/>
          <a:p>
            <a:pPr algn="ctr"/>
            <a:r>
              <a:rPr lang="zh-TW" altLang="en-US" sz="4000" dirty="0">
                <a:solidFill>
                  <a:schemeClr val="tx1"/>
                </a:solidFill>
              </a:rPr>
              <a:t>購物車管理</a:t>
            </a:r>
          </a:p>
        </p:txBody>
      </p:sp>
      <p:sp>
        <p:nvSpPr>
          <p:cNvPr id="7" name="矩形 6"/>
          <p:cNvSpPr/>
          <p:nvPr/>
        </p:nvSpPr>
        <p:spPr>
          <a:xfrm>
            <a:off x="516672" y="1284672"/>
            <a:ext cx="889495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🔹 顧客可以任意異動購買商品數量或刪除購買商品</a:t>
            </a:r>
            <a:r>
              <a:rPr lang="en-US" altLang="zh-TW" dirty="0"/>
              <a:t>,</a:t>
            </a:r>
            <a:r>
              <a:rPr lang="zh-TW" altLang="en-US" dirty="0"/>
              <a:t>也可以重新更新所選商品</a:t>
            </a:r>
            <a:endParaRPr lang="en-US" altLang="zh-TW" dirty="0"/>
          </a:p>
          <a:p>
            <a:r>
              <a:rPr lang="zh-TW" altLang="en-US" dirty="0"/>
              <a:t>🔹 訂單摘要可隨時根據顧客選擇商品即時計算金額</a:t>
            </a:r>
            <a:r>
              <a:rPr lang="en-US" altLang="zh-TW" dirty="0"/>
              <a:t>,</a:t>
            </a:r>
            <a:r>
              <a:rPr lang="zh-TW" altLang="en-US" dirty="0"/>
              <a:t>同時貼心的為顧客提供折扣優惠</a:t>
            </a:r>
            <a:endParaRPr lang="en-US" altLang="zh-TW" dirty="0"/>
          </a:p>
          <a:p>
            <a:r>
              <a:rPr lang="zh-TW" altLang="en-US" dirty="0"/>
              <a:t>    </a:t>
            </a:r>
            <a:r>
              <a:rPr lang="en-US" altLang="zh-TW" dirty="0"/>
              <a:t>(</a:t>
            </a:r>
            <a:r>
              <a:rPr lang="zh-TW" altLang="en-US" dirty="0"/>
              <a:t>顧客輸入優惠碼</a:t>
            </a:r>
            <a:r>
              <a:rPr lang="en-US" altLang="zh-TW" dirty="0"/>
              <a:t>) 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rcRect t="11768" b="8635"/>
          <a:stretch>
            <a:fillRect/>
          </a:stretch>
        </p:blipFill>
        <p:spPr>
          <a:xfrm>
            <a:off x="699637" y="2631440"/>
            <a:ext cx="8596668" cy="3586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1964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E21F067-D26F-1789-DC72-402E574B2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637" y="297366"/>
            <a:ext cx="8596668" cy="737419"/>
          </a:xfrm>
        </p:spPr>
        <p:txBody>
          <a:bodyPr>
            <a:noAutofit/>
          </a:bodyPr>
          <a:lstStyle/>
          <a:p>
            <a:pPr algn="ctr"/>
            <a:r>
              <a:rPr lang="zh-TW" altLang="en-US" sz="4000" dirty="0">
                <a:solidFill>
                  <a:schemeClr val="tx1"/>
                </a:solidFill>
              </a:rPr>
              <a:t>訂單結帳明細</a:t>
            </a:r>
          </a:p>
        </p:txBody>
      </p:sp>
      <p:sp>
        <p:nvSpPr>
          <p:cNvPr id="7" name="矩形 6"/>
          <p:cNvSpPr/>
          <p:nvPr/>
        </p:nvSpPr>
        <p:spPr>
          <a:xfrm>
            <a:off x="577632" y="1371599"/>
            <a:ext cx="273780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🔹 顧客在購物車點選完商品後點選「結帳」會進入確認訂單頁面</a:t>
            </a:r>
            <a:endParaRPr lang="en-US" altLang="zh-TW" dirty="0"/>
          </a:p>
          <a:p>
            <a:r>
              <a:rPr lang="zh-TW" altLang="en-US" dirty="0"/>
              <a:t>🔹 頁面會自動帶出顧客的會員資料</a:t>
            </a:r>
            <a:r>
              <a:rPr lang="en-US" altLang="zh-TW" dirty="0"/>
              <a:t>,</a:t>
            </a:r>
            <a:r>
              <a:rPr lang="zh-TW" altLang="en-US" dirty="0"/>
              <a:t>包含</a:t>
            </a:r>
            <a:r>
              <a:rPr lang="en-US" altLang="zh-TW" dirty="0"/>
              <a:t>E-MAIL ,</a:t>
            </a:r>
            <a:r>
              <a:rPr lang="zh-TW" altLang="en-US" dirty="0"/>
              <a:t>地址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rcRect t="10170" b="9738"/>
          <a:stretch>
            <a:fillRect/>
          </a:stretch>
        </p:blipFill>
        <p:spPr>
          <a:xfrm>
            <a:off x="3533386" y="1371599"/>
            <a:ext cx="6292646" cy="3921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504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8196E49-17A6-0E99-B94E-0AF70511DF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843" y="384593"/>
            <a:ext cx="8596668" cy="844439"/>
          </a:xfrm>
        </p:spPr>
        <p:txBody>
          <a:bodyPr>
            <a:normAutofit fontScale="90000"/>
          </a:bodyPr>
          <a:lstStyle/>
          <a:p>
            <a:pPr algn="ctr"/>
            <a:r>
              <a:rPr lang="zh-TW" altLang="en-US" sz="4000" b="1" dirty="0">
                <a:solidFill>
                  <a:schemeClr val="tx1"/>
                </a:solidFill>
              </a:rPr>
              <a:t>個人智慧服裝線上商務平台大綱</a:t>
            </a:r>
            <a:r>
              <a:rPr lang="en-US" altLang="zh-TW" sz="4000" b="1" dirty="0">
                <a:solidFill>
                  <a:schemeClr val="tx1"/>
                </a:solidFill>
              </a:rPr>
              <a:t>:</a:t>
            </a:r>
            <a:br>
              <a:rPr lang="zh-TW" altLang="en-US" sz="4000" b="1" dirty="0">
                <a:solidFill>
                  <a:schemeClr val="tx1"/>
                </a:solidFill>
              </a:rPr>
            </a:br>
            <a:endParaRPr lang="zh-TW" altLang="en-US" sz="4000" b="1" dirty="0">
              <a:solidFill>
                <a:schemeClr val="tx1"/>
              </a:solidFill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2F291006-8CA1-7D71-37EC-182020E540F3}"/>
              </a:ext>
            </a:extLst>
          </p:cNvPr>
          <p:cNvSpPr txBox="1"/>
          <p:nvPr/>
        </p:nvSpPr>
        <p:spPr>
          <a:xfrm>
            <a:off x="1632699" y="1121938"/>
            <a:ext cx="6528075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/>
            <a:r>
              <a:rPr lang="en-US" altLang="zh-TW" sz="2800" dirty="0"/>
              <a:t>1.</a:t>
            </a:r>
            <a:r>
              <a:rPr lang="zh-TW" altLang="zh-TW" sz="2800" dirty="0"/>
              <a:t>封面</a:t>
            </a:r>
          </a:p>
          <a:p>
            <a:pPr eaLnBrk="0" fontAlgn="base" hangingPunct="0"/>
            <a:r>
              <a:rPr lang="en-US" altLang="zh-TW" sz="2800" dirty="0"/>
              <a:t>2.</a:t>
            </a:r>
            <a:r>
              <a:rPr lang="zh-TW" altLang="zh-TW" sz="2800" dirty="0"/>
              <a:t>專案大綱</a:t>
            </a:r>
          </a:p>
          <a:p>
            <a:pPr eaLnBrk="0" fontAlgn="base" hangingPunct="0"/>
            <a:r>
              <a:rPr lang="en-US" altLang="zh-TW" sz="2800" dirty="0"/>
              <a:t>3.</a:t>
            </a:r>
            <a:r>
              <a:rPr lang="zh-TW" altLang="zh-TW" sz="2800" dirty="0"/>
              <a:t>專案介紹</a:t>
            </a:r>
          </a:p>
          <a:p>
            <a:pPr eaLnBrk="0" fontAlgn="base" hangingPunct="0"/>
            <a:r>
              <a:rPr lang="en-US" altLang="zh-TW" sz="2800" dirty="0"/>
              <a:t>4.Frontend </a:t>
            </a:r>
            <a:r>
              <a:rPr lang="zh-TW" altLang="zh-TW" sz="2800" dirty="0"/>
              <a:t>架構（</a:t>
            </a:r>
            <a:r>
              <a:rPr lang="en-US" altLang="zh-TW" sz="2800" dirty="0"/>
              <a:t>Vue </a:t>
            </a:r>
            <a:r>
              <a:rPr lang="zh-TW" altLang="zh-TW" sz="2800" dirty="0"/>
              <a:t>結構）</a:t>
            </a:r>
          </a:p>
          <a:p>
            <a:pPr eaLnBrk="0" fontAlgn="base" hangingPunct="0"/>
            <a:r>
              <a:rPr lang="en-US" altLang="zh-TW" sz="2800" dirty="0"/>
              <a:t>5 Backend </a:t>
            </a:r>
            <a:r>
              <a:rPr lang="zh-TW" altLang="zh-TW" sz="2800" dirty="0"/>
              <a:t>架構（含 </a:t>
            </a:r>
            <a:r>
              <a:rPr lang="en-US" altLang="zh-TW" sz="2800" dirty="0"/>
              <a:t>Controller</a:t>
            </a:r>
            <a:r>
              <a:rPr lang="zh-TW" altLang="zh-TW" sz="2800" dirty="0"/>
              <a:t>、</a:t>
            </a:r>
            <a:r>
              <a:rPr lang="en-US" altLang="zh-TW" sz="2800" dirty="0"/>
              <a:t>DAO</a:t>
            </a:r>
            <a:r>
              <a:rPr lang="zh-TW" altLang="zh-TW" sz="2800" dirty="0"/>
              <a:t>、</a:t>
            </a:r>
            <a:r>
              <a:rPr lang="en-US" altLang="zh-TW" sz="2800" dirty="0"/>
              <a:t>DTO</a:t>
            </a:r>
            <a:r>
              <a:rPr lang="zh-TW" altLang="zh-TW" sz="2800" dirty="0"/>
              <a:t>、</a:t>
            </a:r>
            <a:r>
              <a:rPr lang="en-US" altLang="zh-TW" sz="2800" dirty="0"/>
              <a:t>Model</a:t>
            </a:r>
            <a:r>
              <a:rPr lang="zh-TW" altLang="zh-TW" sz="2800" dirty="0"/>
              <a:t>、</a:t>
            </a:r>
            <a:r>
              <a:rPr lang="en-US" altLang="zh-TW" sz="2800" dirty="0"/>
              <a:t>Repository</a:t>
            </a:r>
            <a:r>
              <a:rPr lang="zh-TW" altLang="zh-TW" sz="2800" dirty="0"/>
              <a:t>） </a:t>
            </a:r>
          </a:p>
          <a:p>
            <a:pPr eaLnBrk="0" fontAlgn="base" hangingPunct="0"/>
            <a:r>
              <a:rPr lang="en-US" altLang="zh-TW" sz="2800" dirty="0"/>
              <a:t>6.API </a:t>
            </a:r>
            <a:r>
              <a:rPr lang="zh-TW" altLang="zh-TW" sz="2800" dirty="0"/>
              <a:t>呼叫（含</a:t>
            </a:r>
            <a:r>
              <a:rPr lang="en-US" altLang="zh-TW" sz="2800" dirty="0"/>
              <a:t> Vue script </a:t>
            </a:r>
            <a:r>
              <a:rPr lang="zh-TW" altLang="zh-TW" sz="2800" dirty="0"/>
              <a:t>程式碼）</a:t>
            </a:r>
          </a:p>
          <a:p>
            <a:pPr eaLnBrk="0" fontAlgn="base" hangingPunct="0"/>
            <a:r>
              <a:rPr lang="en-US" altLang="zh-TW" sz="2800" dirty="0"/>
              <a:t>7.</a:t>
            </a:r>
            <a:r>
              <a:rPr lang="zh-TW" altLang="zh-TW" sz="2800" dirty="0"/>
              <a:t>資料庫模型圖與說明</a:t>
            </a:r>
          </a:p>
          <a:p>
            <a:pPr eaLnBrk="0" fontAlgn="base" hangingPunct="0"/>
            <a:r>
              <a:rPr lang="en-US" altLang="zh-TW" sz="2800" dirty="0"/>
              <a:t>8.</a:t>
            </a:r>
            <a:r>
              <a:rPr lang="zh-TW" altLang="zh-TW" sz="2800" dirty="0"/>
              <a:t>系統功能介紹</a:t>
            </a:r>
            <a:endParaRPr lang="en-US" altLang="zh-TW" sz="2800" dirty="0"/>
          </a:p>
          <a:p>
            <a:pPr eaLnBrk="0" fontAlgn="base" hangingPunct="0"/>
            <a:r>
              <a:rPr lang="en-US" altLang="zh-TW" sz="2800" dirty="0"/>
              <a:t>9.</a:t>
            </a:r>
            <a:r>
              <a:rPr lang="zh-TW" altLang="en-US" sz="2800" dirty="0"/>
              <a:t>前端架構說明</a:t>
            </a:r>
            <a:endParaRPr lang="en-US" altLang="zh-TW" sz="2800" dirty="0"/>
          </a:p>
          <a:p>
            <a:pPr eaLnBrk="0" fontAlgn="base" hangingPunct="0"/>
            <a:r>
              <a:rPr lang="en-US" altLang="zh-TW" sz="2800" dirty="0"/>
              <a:t>10.</a:t>
            </a:r>
            <a:r>
              <a:rPr lang="zh-TW" altLang="en-US" sz="2800" dirty="0"/>
              <a:t>後端價購說明</a:t>
            </a:r>
            <a:endParaRPr lang="zh-TW" altLang="zh-TW" sz="2800" dirty="0"/>
          </a:p>
          <a:p>
            <a:pPr eaLnBrk="0" fontAlgn="base" hangingPunct="0"/>
            <a:r>
              <a:rPr lang="en-US" altLang="zh-TW" sz="2800" dirty="0"/>
              <a:t>11.</a:t>
            </a:r>
            <a:r>
              <a:rPr lang="zh-TW" altLang="zh-TW" sz="2800" dirty="0"/>
              <a:t>組員分工</a:t>
            </a:r>
          </a:p>
          <a:p>
            <a:pPr eaLnBrk="0" fontAlgn="base" hangingPunct="0"/>
            <a:r>
              <a:rPr lang="en-US" altLang="zh-TW" sz="2800" dirty="0"/>
              <a:t>12.</a:t>
            </a:r>
            <a:r>
              <a:rPr lang="zh-TW" altLang="zh-TW" sz="2800" dirty="0"/>
              <a:t>參考資料與圖片來源</a:t>
            </a:r>
          </a:p>
          <a:p>
            <a:r>
              <a:rPr lang="en-US" altLang="zh-TW" sz="2800" dirty="0"/>
              <a:t> </a:t>
            </a:r>
            <a:endParaRPr lang="zh-TW" altLang="zh-TW" sz="2800" dirty="0"/>
          </a:p>
        </p:txBody>
      </p:sp>
    </p:spTree>
    <p:extLst>
      <p:ext uri="{BB962C8B-B14F-4D97-AF65-F5344CB8AC3E}">
        <p14:creationId xmlns:p14="http://schemas.microsoft.com/office/powerpoint/2010/main" val="25350698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E21F067-D26F-1789-DC72-402E574B2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637" y="297366"/>
            <a:ext cx="8596668" cy="737419"/>
          </a:xfrm>
        </p:spPr>
        <p:txBody>
          <a:bodyPr>
            <a:noAutofit/>
          </a:bodyPr>
          <a:lstStyle/>
          <a:p>
            <a:pPr algn="ctr"/>
            <a:r>
              <a:rPr lang="zh-TW" altLang="en-US" sz="4000" dirty="0">
                <a:solidFill>
                  <a:schemeClr val="tx1"/>
                </a:solidFill>
              </a:rPr>
              <a:t>訂單記錄查詢</a:t>
            </a:r>
          </a:p>
        </p:txBody>
      </p:sp>
      <p:sp>
        <p:nvSpPr>
          <p:cNvPr id="7" name="矩形 6"/>
          <p:cNvSpPr/>
          <p:nvPr/>
        </p:nvSpPr>
        <p:spPr>
          <a:xfrm>
            <a:off x="699637" y="1748123"/>
            <a:ext cx="300884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dirty="0"/>
              <a:t>🔹 顧客可以隨時查詢所有的訂單紀錄及貨品配送狀況</a:t>
            </a:r>
            <a:endParaRPr lang="en-US" altLang="zh-TW" dirty="0"/>
          </a:p>
          <a:p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rcRect t="11894"/>
          <a:stretch>
            <a:fillRect/>
          </a:stretch>
        </p:blipFill>
        <p:spPr>
          <a:xfrm>
            <a:off x="4155345" y="1748123"/>
            <a:ext cx="5140960" cy="3988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1733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E21F067-D26F-1789-DC72-402E574B2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637" y="297366"/>
            <a:ext cx="8596668" cy="737419"/>
          </a:xfrm>
        </p:spPr>
        <p:txBody>
          <a:bodyPr>
            <a:noAutofit/>
          </a:bodyPr>
          <a:lstStyle/>
          <a:p>
            <a:pPr algn="ctr"/>
            <a:r>
              <a:rPr lang="zh-TW" altLang="en-US" sz="4000" dirty="0">
                <a:solidFill>
                  <a:schemeClr val="tx1"/>
                </a:solidFill>
              </a:rPr>
              <a:t>會員中心管理</a:t>
            </a:r>
          </a:p>
        </p:txBody>
      </p:sp>
      <p:sp>
        <p:nvSpPr>
          <p:cNvPr id="7" name="矩形 6"/>
          <p:cNvSpPr/>
          <p:nvPr/>
        </p:nvSpPr>
        <p:spPr>
          <a:xfrm>
            <a:off x="1759607" y="1468860"/>
            <a:ext cx="70999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🔹 顧客可以在會員中心管理頁面變更會員資料及密碼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rcRect t="11437" b="9513"/>
          <a:stretch>
            <a:fillRect/>
          </a:stretch>
        </p:blipFill>
        <p:spPr>
          <a:xfrm>
            <a:off x="1303756" y="2373867"/>
            <a:ext cx="7769124" cy="3616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1029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27F246D-606F-21C1-D646-2AA1928F7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274723"/>
            <a:ext cx="8596668" cy="1320800"/>
          </a:xfrm>
        </p:spPr>
        <p:txBody>
          <a:bodyPr>
            <a:normAutofit/>
          </a:bodyPr>
          <a:lstStyle/>
          <a:p>
            <a:pPr algn="ctr"/>
            <a:r>
              <a:rPr lang="zh-TW" altLang="en-US" sz="4000" dirty="0">
                <a:solidFill>
                  <a:schemeClr val="tx1"/>
                </a:solidFill>
              </a:rPr>
              <a:t>我的賣場</a:t>
            </a:r>
          </a:p>
        </p:txBody>
      </p:sp>
      <p:sp>
        <p:nvSpPr>
          <p:cNvPr id="5" name="矩形 4"/>
          <p:cNvSpPr/>
          <p:nvPr/>
        </p:nvSpPr>
        <p:spPr>
          <a:xfrm>
            <a:off x="1353373" y="1168400"/>
            <a:ext cx="2411527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latin typeface="CIDFont+F1"/>
              </a:rPr>
              <a:t>個人智慧服裝線上商務平台特色</a:t>
            </a:r>
            <a:endParaRPr lang="en-US" altLang="zh-TW" dirty="0">
              <a:latin typeface="CIDFont+F1"/>
            </a:endParaRPr>
          </a:p>
          <a:p>
            <a:endParaRPr lang="en-US" altLang="zh-TW" dirty="0"/>
          </a:p>
          <a:p>
            <a:r>
              <a:rPr lang="zh-TW" altLang="en-US" dirty="0"/>
              <a:t>🔹 顧客可以購買商品</a:t>
            </a:r>
            <a:endParaRPr lang="en-US" altLang="zh-TW" dirty="0"/>
          </a:p>
          <a:p>
            <a:r>
              <a:rPr lang="zh-TW" altLang="en-US" dirty="0"/>
              <a:t> 也可以上傳商品販賣</a:t>
            </a:r>
            <a:endParaRPr lang="en-US" altLang="zh-TW" dirty="0"/>
          </a:p>
          <a:p>
            <a:r>
              <a:rPr lang="zh-TW" altLang="en-US" dirty="0"/>
              <a:t>🔹顧客販賣的商品資</a:t>
            </a:r>
            <a:endParaRPr lang="en-US" altLang="zh-TW" dirty="0"/>
          </a:p>
          <a:p>
            <a:r>
              <a:rPr lang="zh-TW" altLang="en-US" dirty="0"/>
              <a:t>   料可以彈性變更</a:t>
            </a:r>
            <a:endParaRPr lang="en-US" altLang="zh-TW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rcRect t="7951"/>
          <a:stretch>
            <a:fillRect/>
          </a:stretch>
        </p:blipFill>
        <p:spPr>
          <a:xfrm>
            <a:off x="4297680" y="1168400"/>
            <a:ext cx="4976321" cy="4966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9081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27F246D-606F-21C1-D646-2AA1928F7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2703" y="319668"/>
            <a:ext cx="8596668" cy="1320800"/>
          </a:xfrm>
        </p:spPr>
        <p:txBody>
          <a:bodyPr>
            <a:normAutofit/>
          </a:bodyPr>
          <a:lstStyle/>
          <a:p>
            <a:pPr algn="ctr"/>
            <a:r>
              <a:rPr lang="zh-TW" altLang="en-US" sz="4000">
                <a:solidFill>
                  <a:schemeClr val="tx1"/>
                </a:solidFill>
              </a:rPr>
              <a:t>資料庫模型圖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555" y="980068"/>
            <a:ext cx="8448816" cy="5658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7560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275288C-148E-7430-62EA-DD35495F6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b="1" dirty="0">
                <a:solidFill>
                  <a:schemeClr val="tx1"/>
                </a:solidFill>
              </a:rPr>
              <a:t>資料庫模型說明</a:t>
            </a:r>
            <a:br>
              <a:rPr lang="zh-TW" altLang="en-US" b="1" dirty="0"/>
            </a:br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8D64A4BA-D51A-DBA1-4671-3CBC8DC55851}"/>
              </a:ext>
            </a:extLst>
          </p:cNvPr>
          <p:cNvSpPr txBox="1"/>
          <p:nvPr/>
        </p:nvSpPr>
        <p:spPr>
          <a:xfrm>
            <a:off x="1474840" y="1651590"/>
            <a:ext cx="7236542" cy="3554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zh-TW" sz="2000" b="1" dirty="0"/>
              <a:t>users</a:t>
            </a:r>
            <a:r>
              <a:rPr lang="zh-TW" altLang="en-US" sz="2000" b="1" dirty="0"/>
              <a:t>（會員資料）</a:t>
            </a:r>
            <a:r>
              <a:rPr lang="zh-TW" altLang="en-US" sz="2000" dirty="0"/>
              <a:t>：儲存會員基本資訊（帳號、密碼、姓名、信箱等）。</a:t>
            </a:r>
          </a:p>
          <a:p>
            <a:pPr>
              <a:spcBef>
                <a:spcPts val="600"/>
              </a:spcBef>
            </a:pPr>
            <a:r>
              <a:rPr lang="en-US" altLang="zh-TW" sz="2000" b="1" dirty="0"/>
              <a:t>products</a:t>
            </a:r>
            <a:r>
              <a:rPr lang="zh-TW" altLang="en-US" sz="2000" b="1" dirty="0"/>
              <a:t>（商品資料）</a:t>
            </a:r>
            <a:r>
              <a:rPr lang="zh-TW" altLang="en-US" sz="2000" dirty="0"/>
              <a:t>：記錄商品名稱、價格、庫存與顏色尺寸等屬性。</a:t>
            </a:r>
          </a:p>
          <a:p>
            <a:pPr>
              <a:spcBef>
                <a:spcPts val="600"/>
              </a:spcBef>
            </a:pPr>
            <a:r>
              <a:rPr lang="en-US" altLang="zh-TW" sz="2000" b="1" dirty="0"/>
              <a:t>cart</a:t>
            </a:r>
            <a:r>
              <a:rPr lang="zh-TW" altLang="en-US" sz="2000" b="1" dirty="0"/>
              <a:t>（購物車）</a:t>
            </a:r>
            <a:r>
              <a:rPr lang="zh-TW" altLang="en-US" sz="2000" dirty="0"/>
              <a:t>：暫存會員尚未結帳的商品項目。</a:t>
            </a:r>
          </a:p>
          <a:p>
            <a:pPr>
              <a:spcBef>
                <a:spcPts val="600"/>
              </a:spcBef>
            </a:pPr>
            <a:r>
              <a:rPr lang="en-US" altLang="zh-TW" sz="2000" b="1" dirty="0"/>
              <a:t>orders</a:t>
            </a:r>
            <a:r>
              <a:rPr lang="zh-TW" altLang="en-US" sz="2000" b="1" dirty="0"/>
              <a:t>（訂單主檔）</a:t>
            </a:r>
            <a:r>
              <a:rPr lang="zh-TW" altLang="en-US" sz="2000" dirty="0"/>
              <a:t>：紀錄會員每次結帳的訂單資訊（總金額、狀態、建立時間）。</a:t>
            </a:r>
          </a:p>
          <a:p>
            <a:pPr>
              <a:spcBef>
                <a:spcPts val="600"/>
              </a:spcBef>
            </a:pPr>
            <a:r>
              <a:rPr lang="en-US" altLang="zh-TW" sz="2000" b="1" dirty="0" err="1"/>
              <a:t>order_items</a:t>
            </a:r>
            <a:r>
              <a:rPr lang="zh-TW" altLang="en-US" sz="2000" b="1" dirty="0"/>
              <a:t>（訂單明細）</a:t>
            </a:r>
            <a:r>
              <a:rPr lang="zh-TW" altLang="en-US" sz="2000" dirty="0"/>
              <a:t>：對應訂單中的每個商品項目與數量、單價。</a:t>
            </a:r>
          </a:p>
          <a:p>
            <a:pPr>
              <a:spcBef>
                <a:spcPts val="600"/>
              </a:spcBef>
            </a:pPr>
            <a:r>
              <a:rPr lang="en-US" altLang="zh-TW" sz="2000" b="1" dirty="0"/>
              <a:t>reviews</a:t>
            </a:r>
            <a:r>
              <a:rPr lang="zh-TW" altLang="en-US" sz="2000" b="1" dirty="0"/>
              <a:t>（商品評價）</a:t>
            </a:r>
            <a:r>
              <a:rPr lang="zh-TW" altLang="en-US" sz="2000" dirty="0"/>
              <a:t>：會員購買後的商品評分與文字評論。</a:t>
            </a:r>
          </a:p>
        </p:txBody>
      </p:sp>
    </p:spTree>
    <p:extLst>
      <p:ext uri="{BB962C8B-B14F-4D97-AF65-F5344CB8AC3E}">
        <p14:creationId xmlns:p14="http://schemas.microsoft.com/office/powerpoint/2010/main" val="17974954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>
            <a:extLst>
              <a:ext uri="{FF2B5EF4-FFF2-40B4-BE49-F238E27FC236}">
                <a16:creationId xmlns:a16="http://schemas.microsoft.com/office/drawing/2014/main" id="{BD803609-EB79-D3B5-CC9F-46D7FB08A1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912" y="316739"/>
            <a:ext cx="8596668" cy="715322"/>
          </a:xfrm>
        </p:spPr>
        <p:txBody>
          <a:bodyPr>
            <a:normAutofit/>
          </a:bodyPr>
          <a:lstStyle/>
          <a:p>
            <a:pPr algn="ctr"/>
            <a:r>
              <a:rPr lang="zh-TW" altLang="en-US" sz="3800" dirty="0">
                <a:solidFill>
                  <a:schemeClr val="tx1"/>
                </a:solidFill>
              </a:rPr>
              <a:t>前端架構說明</a:t>
            </a:r>
            <a:r>
              <a:rPr lang="zh-TW" altLang="en-US" sz="3800" b="1" dirty="0"/>
              <a:t>登入</a:t>
            </a:r>
            <a:r>
              <a:rPr lang="zh-TW" altLang="en-US" sz="3800" b="1" dirty="0">
                <a:solidFill>
                  <a:schemeClr val="tx1"/>
                </a:solidFill>
              </a:rPr>
              <a:t> </a:t>
            </a:r>
            <a:endParaRPr lang="zh-TW" altLang="en-US" sz="3800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05E08B96-B0CF-DB38-7634-D941882FC6FC}"/>
              </a:ext>
            </a:extLst>
          </p:cNvPr>
          <p:cNvSpPr txBox="1"/>
          <p:nvPr/>
        </p:nvSpPr>
        <p:spPr>
          <a:xfrm>
            <a:off x="223630" y="1329096"/>
            <a:ext cx="4053730" cy="347787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TW" altLang="en-US" sz="2000" b="1" dirty="0"/>
              <a:t>切換與帳號記憶</a:t>
            </a:r>
            <a:endParaRPr lang="en-US" altLang="zh-TW" sz="2000" b="1" dirty="0"/>
          </a:p>
          <a:p>
            <a:r>
              <a:rPr lang="en-US" altLang="zh-TW" sz="2000" dirty="0"/>
              <a:t>const mode = ref('login')</a:t>
            </a:r>
          </a:p>
          <a:p>
            <a:r>
              <a:rPr lang="en-US" altLang="zh-TW" sz="2000" dirty="0" err="1"/>
              <a:t>onMounted</a:t>
            </a:r>
            <a:r>
              <a:rPr lang="en-US" altLang="zh-TW" sz="2000" dirty="0"/>
              <a:t>(() =&gt; {</a:t>
            </a:r>
          </a:p>
          <a:p>
            <a:r>
              <a:rPr lang="en-US" altLang="zh-TW" sz="2000" dirty="0"/>
              <a:t>  const saved = </a:t>
            </a:r>
            <a:r>
              <a:rPr lang="en-US" altLang="zh-TW" sz="2000" dirty="0" err="1"/>
              <a:t>localStorage.getItem</a:t>
            </a:r>
            <a:r>
              <a:rPr lang="en-US" altLang="zh-TW" sz="2000" dirty="0"/>
              <a:t>('</a:t>
            </a:r>
            <a:r>
              <a:rPr lang="en-US" altLang="zh-TW" sz="2000" dirty="0" err="1"/>
              <a:t>rememberedAccount</a:t>
            </a:r>
            <a:r>
              <a:rPr lang="en-US" altLang="zh-TW" sz="2000" dirty="0"/>
              <a:t>')</a:t>
            </a:r>
          </a:p>
          <a:p>
            <a:r>
              <a:rPr lang="en-US" altLang="zh-TW" sz="2000" dirty="0"/>
              <a:t>  if (saved) {</a:t>
            </a:r>
          </a:p>
          <a:p>
            <a:r>
              <a:rPr lang="en-US" altLang="zh-TW" sz="2000" dirty="0"/>
              <a:t>    </a:t>
            </a:r>
            <a:r>
              <a:rPr lang="en-US" altLang="zh-TW" sz="2000" dirty="0" err="1"/>
              <a:t>loginId.value</a:t>
            </a:r>
            <a:r>
              <a:rPr lang="en-US" altLang="zh-TW" sz="2000" dirty="0"/>
              <a:t> = saved</a:t>
            </a:r>
          </a:p>
          <a:p>
            <a:r>
              <a:rPr lang="en-US" altLang="zh-TW" sz="2000" dirty="0"/>
              <a:t>    </a:t>
            </a:r>
            <a:r>
              <a:rPr lang="en-US" altLang="zh-TW" sz="2000" dirty="0" err="1"/>
              <a:t>remember.value</a:t>
            </a:r>
            <a:r>
              <a:rPr lang="en-US" altLang="zh-TW" sz="2000" dirty="0"/>
              <a:t> = true</a:t>
            </a:r>
          </a:p>
          <a:p>
            <a:r>
              <a:rPr lang="en-US" altLang="zh-TW" sz="2000" dirty="0"/>
              <a:t>  }</a:t>
            </a:r>
          </a:p>
          <a:p>
            <a:r>
              <a:rPr lang="en-US" altLang="zh-TW" sz="2000" dirty="0"/>
              <a:t>})</a:t>
            </a:r>
          </a:p>
        </p:txBody>
      </p:sp>
      <p:sp>
        <p:nvSpPr>
          <p:cNvPr id="25" name="Rectangle 3">
            <a:extLst>
              <a:ext uri="{FF2B5EF4-FFF2-40B4-BE49-F238E27FC236}">
                <a16:creationId xmlns:a16="http://schemas.microsoft.com/office/drawing/2014/main" id="{C7ED7856-F3A1-C05F-7973-7BDDCC4A2B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03106" y="908950"/>
            <a:ext cx="5399982" cy="57554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zh-TW" altLang="en-US" sz="1600" b="1" dirty="0"/>
              <a:t>功能說明</a:t>
            </a:r>
          </a:p>
          <a:p>
            <a:r>
              <a:rPr lang="en-US" altLang="zh-TW" sz="1600" dirty="0"/>
              <a:t>1️⃣</a:t>
            </a:r>
            <a:r>
              <a:rPr lang="en-US" altLang="zh-TW" sz="1600" b="1" dirty="0">
                <a:solidFill>
                  <a:srgbClr val="C00000"/>
                </a:solidFill>
              </a:rPr>
              <a:t>mode </a:t>
            </a:r>
            <a:r>
              <a:rPr lang="zh-TW" altLang="en-US" sz="1600" b="1" dirty="0">
                <a:solidFill>
                  <a:srgbClr val="C00000"/>
                </a:solidFill>
              </a:rPr>
              <a:t>切換功能</a:t>
            </a:r>
            <a:r>
              <a:rPr lang="zh-TW" altLang="en-US" sz="1600" dirty="0"/>
              <a:t>：</a:t>
            </a:r>
            <a:br>
              <a:rPr lang="zh-TW" altLang="en-US" sz="1600" dirty="0"/>
            </a:br>
            <a:r>
              <a:rPr lang="zh-TW" altLang="en-US" sz="1600" dirty="0"/>
              <a:t>使用 </a:t>
            </a:r>
            <a:r>
              <a:rPr lang="en-US" altLang="zh-TW" sz="1600" dirty="0"/>
              <a:t>ref('login')</a:t>
            </a:r>
            <a:r>
              <a:rPr lang="zh-TW" altLang="en-US" sz="1600" dirty="0"/>
              <a:t> 來控制頁面顯示狀態，可在「登入 </a:t>
            </a:r>
            <a:r>
              <a:rPr lang="en-US" altLang="zh-TW" sz="1600" dirty="0"/>
              <a:t>/ </a:t>
            </a:r>
            <a:r>
              <a:rPr lang="zh-TW" altLang="en-US" sz="1600" dirty="0"/>
              <a:t>註冊 </a:t>
            </a:r>
            <a:r>
              <a:rPr lang="en-US" altLang="zh-TW" sz="1600" dirty="0"/>
              <a:t>/ </a:t>
            </a:r>
            <a:r>
              <a:rPr lang="zh-TW" altLang="en-US" sz="1600" dirty="0"/>
              <a:t>重設密碼」三種模式間切換。</a:t>
            </a:r>
          </a:p>
          <a:p>
            <a:r>
              <a:rPr lang="en-US" altLang="zh-TW" sz="1600" dirty="0"/>
              <a:t>2️⃣</a:t>
            </a:r>
            <a:r>
              <a:rPr lang="zh-TW" altLang="en-US" sz="1600" b="1" dirty="0">
                <a:solidFill>
                  <a:srgbClr val="C00000"/>
                </a:solidFill>
              </a:rPr>
              <a:t>帳號記憶機制</a:t>
            </a:r>
            <a:r>
              <a:rPr lang="zh-TW" altLang="en-US" sz="1600" dirty="0"/>
              <a:t>：</a:t>
            </a:r>
            <a:br>
              <a:rPr lang="zh-TW" altLang="en-US" sz="1600" dirty="0"/>
            </a:br>
            <a:r>
              <a:rPr lang="zh-TW" altLang="en-US" sz="1600" dirty="0"/>
              <a:t>進入頁面時 </a:t>
            </a:r>
            <a:r>
              <a:rPr lang="en-US" altLang="zh-TW" sz="1600" dirty="0"/>
              <a:t>(</a:t>
            </a:r>
            <a:r>
              <a:rPr lang="en-US" altLang="zh-TW" sz="1600" dirty="0" err="1"/>
              <a:t>onMounted</a:t>
            </a:r>
            <a:r>
              <a:rPr lang="en-US" altLang="zh-TW" sz="1600" dirty="0"/>
              <a:t>)</a:t>
            </a:r>
            <a:r>
              <a:rPr lang="zh-TW" altLang="en-US" sz="1600" dirty="0"/>
              <a:t>，自動從 </a:t>
            </a:r>
            <a:r>
              <a:rPr lang="en-US" altLang="zh-TW" sz="1600" b="1" dirty="0" err="1"/>
              <a:t>localStorage</a:t>
            </a:r>
            <a:r>
              <a:rPr lang="zh-TW" altLang="en-US" sz="1600" dirty="0"/>
              <a:t> 取出上次登入的帳號。</a:t>
            </a:r>
          </a:p>
          <a:p>
            <a:r>
              <a:rPr lang="en-US" altLang="zh-TW" sz="1600" dirty="0"/>
              <a:t>3️⃣</a:t>
            </a:r>
            <a:r>
              <a:rPr lang="zh-TW" altLang="en-US" sz="1600" b="1" dirty="0">
                <a:solidFill>
                  <a:srgbClr val="C00000"/>
                </a:solidFill>
              </a:rPr>
              <a:t>自動填入帳號欄位</a:t>
            </a:r>
            <a:r>
              <a:rPr lang="zh-TW" altLang="en-US" sz="1600" dirty="0"/>
              <a:t>：</a:t>
            </a:r>
            <a:br>
              <a:rPr lang="zh-TW" altLang="en-US" sz="1600" dirty="0"/>
            </a:br>
            <a:r>
              <a:rPr lang="zh-TW" altLang="en-US" sz="1600" dirty="0"/>
              <a:t>若使用者曾勾選「記住帳號」，會自動載入並勾選記憶選項。</a:t>
            </a:r>
          </a:p>
          <a:p>
            <a:r>
              <a:rPr lang="en-US" altLang="zh-TW" sz="1600" dirty="0"/>
              <a:t>4️⃣</a:t>
            </a:r>
            <a:r>
              <a:rPr lang="zh-TW" altLang="en-US" sz="1600" b="1" dirty="0">
                <a:solidFill>
                  <a:srgbClr val="C00000"/>
                </a:solidFill>
              </a:rPr>
              <a:t>強化登入體驗</a:t>
            </a:r>
            <a:r>
              <a:rPr lang="zh-TW" altLang="en-US" sz="1600" dirty="0">
                <a:solidFill>
                  <a:srgbClr val="C00000"/>
                </a:solidFill>
              </a:rPr>
              <a:t>：</a:t>
            </a:r>
            <a:br>
              <a:rPr lang="zh-TW" altLang="en-US" sz="1600" dirty="0">
                <a:solidFill>
                  <a:srgbClr val="C00000"/>
                </a:solidFill>
              </a:rPr>
            </a:br>
            <a:r>
              <a:rPr lang="zh-TW" altLang="en-US" sz="1600" dirty="0"/>
              <a:t>讓常用會員不需重複輸入帳號，縮短登入流程。</a:t>
            </a:r>
            <a:endParaRPr lang="en-US" altLang="zh-TW" sz="1600" dirty="0"/>
          </a:p>
          <a:p>
            <a:pPr>
              <a:buNone/>
            </a:pPr>
            <a:r>
              <a:rPr lang="zh-TW" altLang="en-US" sz="1600" b="1" dirty="0"/>
              <a:t>優點</a:t>
            </a:r>
          </a:p>
          <a:p>
            <a:pPr>
              <a:buNone/>
            </a:pPr>
            <a:r>
              <a:rPr lang="zh-TW" altLang="en-US" sz="1600" dirty="0"/>
              <a:t>✅ </a:t>
            </a:r>
            <a:r>
              <a:rPr lang="zh-TW" altLang="en-US" sz="1600" b="1" dirty="0"/>
              <a:t>使用者體驗佳</a:t>
            </a:r>
            <a:r>
              <a:rPr lang="zh-TW" altLang="en-US" sz="1600" dirty="0"/>
              <a:t>：登入頁能自動帶出上次帳號，提高便利性。</a:t>
            </a:r>
            <a:br>
              <a:rPr lang="zh-TW" altLang="en-US" sz="1600" dirty="0"/>
            </a:br>
            <a:r>
              <a:rPr lang="zh-TW" altLang="en-US" sz="1600" dirty="0"/>
              <a:t>✅ </a:t>
            </a:r>
            <a:r>
              <a:rPr lang="zh-TW" altLang="en-US" sz="1600" b="1" dirty="0"/>
              <a:t>結構簡潔</a:t>
            </a:r>
            <a:r>
              <a:rPr lang="zh-TW" altLang="en-US" sz="1600" dirty="0"/>
              <a:t>：只需透過 </a:t>
            </a:r>
            <a:r>
              <a:rPr lang="en-US" altLang="zh-TW" sz="1600" dirty="0">
                <a:latin typeface="Courier New" panose="02070309020205020404" pitchFamily="49" charset="0"/>
              </a:rPr>
              <a:t>ref</a:t>
            </a:r>
            <a:r>
              <a:rPr lang="zh-TW" altLang="en-US" sz="1600" dirty="0"/>
              <a:t> 與 </a:t>
            </a:r>
            <a:r>
              <a:rPr lang="en-US" altLang="zh-TW" sz="1600" dirty="0" err="1">
                <a:latin typeface="Courier New" panose="02070309020205020404" pitchFamily="49" charset="0"/>
              </a:rPr>
              <a:t>localStorage</a:t>
            </a:r>
            <a:r>
              <a:rPr lang="zh-TW" altLang="en-US" sz="1600" dirty="0"/>
              <a:t> 即可完成狀態保存。</a:t>
            </a:r>
            <a:br>
              <a:rPr lang="zh-TW" altLang="en-US" sz="1600" dirty="0"/>
            </a:br>
            <a:r>
              <a:rPr lang="zh-TW" altLang="en-US" sz="1600" dirty="0"/>
              <a:t>✅ </a:t>
            </a:r>
            <a:r>
              <a:rPr lang="zh-TW" altLang="en-US" sz="1600" b="1" dirty="0"/>
              <a:t>維護容易</a:t>
            </a:r>
            <a:r>
              <a:rPr lang="zh-TW" altLang="en-US" sz="1600" dirty="0"/>
              <a:t>：與頁面邏輯分離，不影響主登入流程。</a:t>
            </a:r>
            <a:br>
              <a:rPr lang="zh-TW" altLang="en-US" sz="1600" dirty="0"/>
            </a:br>
            <a:r>
              <a:rPr lang="zh-TW" altLang="en-US" sz="1600" dirty="0"/>
              <a:t>✅ </a:t>
            </a:r>
            <a:r>
              <a:rPr lang="zh-TW" altLang="en-US" sz="1600" b="1" dirty="0"/>
              <a:t>安全彈性高</a:t>
            </a:r>
            <a:r>
              <a:rPr lang="zh-TW" altLang="en-US" sz="1600" dirty="0"/>
              <a:t>：可配合登出時清除記錄，避免隱私問題。</a:t>
            </a:r>
            <a:br>
              <a:rPr lang="zh-TW" altLang="en-US" sz="1600" dirty="0"/>
            </a:br>
            <a:r>
              <a:rPr lang="zh-TW" altLang="en-US" sz="1600" dirty="0"/>
              <a:t>✅ </a:t>
            </a:r>
            <a:r>
              <a:rPr lang="zh-TW" altLang="en-US" sz="1600" b="1" dirty="0"/>
              <a:t>可擴充性強</a:t>
            </a:r>
            <a:r>
              <a:rPr lang="zh-TW" altLang="en-US" sz="1600" dirty="0"/>
              <a:t>：未來可延伸為「記住密碼」或「自動登入」功能。</a:t>
            </a:r>
          </a:p>
          <a:p>
            <a:pPr marL="342900" indent="-342900">
              <a:buFont typeface="+mj-lt"/>
              <a:buAutoNum type="arabicPeriod"/>
            </a:pPr>
            <a:endParaRPr lang="zh-TW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446340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字方塊 13">
            <a:extLst>
              <a:ext uri="{FF2B5EF4-FFF2-40B4-BE49-F238E27FC236}">
                <a16:creationId xmlns:a16="http://schemas.microsoft.com/office/drawing/2014/main" id="{CC607801-293A-041C-AAC0-80B381AA073D}"/>
              </a:ext>
            </a:extLst>
          </p:cNvPr>
          <p:cNvSpPr txBox="1"/>
          <p:nvPr/>
        </p:nvSpPr>
        <p:spPr>
          <a:xfrm>
            <a:off x="370552" y="1118656"/>
            <a:ext cx="4325990" cy="5078313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TW" altLang="en-US" b="1" dirty="0"/>
              <a:t>登入邏輯與後端串接</a:t>
            </a:r>
            <a:endParaRPr lang="en-US" altLang="zh-TW" b="1" dirty="0"/>
          </a:p>
          <a:p>
            <a:r>
              <a:rPr lang="en-US" altLang="zh-TW" dirty="0"/>
              <a:t>async function login() {</a:t>
            </a:r>
          </a:p>
          <a:p>
            <a:r>
              <a:rPr lang="en-US" altLang="zh-TW" dirty="0"/>
              <a:t>  const item = { </a:t>
            </a:r>
            <a:r>
              <a:rPr lang="zh-TW" altLang="en-US" dirty="0"/>
              <a:t>帳號</a:t>
            </a:r>
            <a:r>
              <a:rPr lang="en-US" altLang="zh-TW" dirty="0"/>
              <a:t>: </a:t>
            </a:r>
            <a:r>
              <a:rPr lang="en-US" altLang="zh-TW" dirty="0" err="1"/>
              <a:t>loginId.value</a:t>
            </a:r>
            <a:r>
              <a:rPr lang="en-US" altLang="zh-TW" dirty="0"/>
              <a:t>, </a:t>
            </a:r>
            <a:r>
              <a:rPr lang="zh-TW" altLang="en-US" dirty="0"/>
              <a:t>密碼</a:t>
            </a:r>
            <a:r>
              <a:rPr lang="en-US" altLang="zh-TW" dirty="0"/>
              <a:t>: </a:t>
            </a:r>
            <a:r>
              <a:rPr lang="en-US" altLang="zh-TW" dirty="0" err="1"/>
              <a:t>loginPassword.value</a:t>
            </a:r>
            <a:r>
              <a:rPr lang="en-US" altLang="zh-TW" dirty="0"/>
              <a:t> }</a:t>
            </a:r>
          </a:p>
          <a:p>
            <a:r>
              <a:rPr lang="en-US" altLang="zh-TW" dirty="0"/>
              <a:t>  const res = await fetch('http://localhost:8080/user/login', {</a:t>
            </a:r>
          </a:p>
          <a:p>
            <a:r>
              <a:rPr lang="en-US" altLang="zh-TW" dirty="0"/>
              <a:t>    method: 'POST',</a:t>
            </a:r>
          </a:p>
          <a:p>
            <a:r>
              <a:rPr lang="en-US" altLang="zh-TW" dirty="0"/>
              <a:t>    headers: { 'Content-Type': 'application/</a:t>
            </a:r>
            <a:r>
              <a:rPr lang="en-US" altLang="zh-TW" dirty="0" err="1"/>
              <a:t>json</a:t>
            </a:r>
            <a:r>
              <a:rPr lang="en-US" altLang="zh-TW" dirty="0"/>
              <a:t>' },</a:t>
            </a:r>
          </a:p>
          <a:p>
            <a:r>
              <a:rPr lang="en-US" altLang="zh-TW" dirty="0"/>
              <a:t>    body: </a:t>
            </a:r>
            <a:r>
              <a:rPr lang="en-US" altLang="zh-TW" dirty="0" err="1"/>
              <a:t>JSON.stringify</a:t>
            </a:r>
            <a:r>
              <a:rPr lang="en-US" altLang="zh-TW" dirty="0"/>
              <a:t>(item)</a:t>
            </a:r>
          </a:p>
          <a:p>
            <a:r>
              <a:rPr lang="en-US" altLang="zh-TW" dirty="0"/>
              <a:t>  })</a:t>
            </a:r>
          </a:p>
          <a:p>
            <a:r>
              <a:rPr lang="en-US" altLang="zh-TW" dirty="0"/>
              <a:t>  const data = await </a:t>
            </a:r>
            <a:r>
              <a:rPr lang="en-US" altLang="zh-TW" dirty="0" err="1"/>
              <a:t>res.json</a:t>
            </a:r>
            <a:r>
              <a:rPr lang="en-US" altLang="zh-TW" dirty="0"/>
              <a:t>()</a:t>
            </a:r>
          </a:p>
          <a:p>
            <a:r>
              <a:rPr lang="en-US" altLang="zh-TW" dirty="0"/>
              <a:t>  if (data &gt;= 0) {</a:t>
            </a:r>
          </a:p>
          <a:p>
            <a:r>
              <a:rPr lang="en-US" altLang="zh-TW" dirty="0"/>
              <a:t>    </a:t>
            </a:r>
            <a:r>
              <a:rPr lang="en-US" altLang="zh-TW" dirty="0" err="1"/>
              <a:t>userStore.setUser</a:t>
            </a:r>
            <a:r>
              <a:rPr lang="en-US" altLang="zh-TW" dirty="0"/>
              <a:t>({ id: data })</a:t>
            </a:r>
          </a:p>
          <a:p>
            <a:r>
              <a:rPr lang="en-US" altLang="zh-TW" dirty="0"/>
              <a:t>    </a:t>
            </a:r>
            <a:r>
              <a:rPr lang="en-US" altLang="zh-TW" dirty="0" err="1"/>
              <a:t>router.push</a:t>
            </a:r>
            <a:r>
              <a:rPr lang="en-US" altLang="zh-TW" dirty="0"/>
              <a:t>({ name: 'home' })</a:t>
            </a:r>
          </a:p>
          <a:p>
            <a:r>
              <a:rPr lang="en-US" altLang="zh-TW" dirty="0"/>
              <a:t>  } else alert('</a:t>
            </a:r>
            <a:r>
              <a:rPr lang="zh-TW" altLang="en-US" dirty="0"/>
              <a:t>帳號或密碼錯誤</a:t>
            </a:r>
            <a:r>
              <a:rPr lang="en-US" altLang="zh-TW" dirty="0"/>
              <a:t>')</a:t>
            </a:r>
          </a:p>
          <a:p>
            <a:r>
              <a:rPr lang="en-US" altLang="zh-TW" dirty="0"/>
              <a:t>}</a:t>
            </a:r>
            <a:endParaRPr lang="zh-TW" altLang="en-US" dirty="0"/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A66E1082-AA65-4975-B9C4-134AC4AF8D45}"/>
              </a:ext>
            </a:extLst>
          </p:cNvPr>
          <p:cNvSpPr txBox="1"/>
          <p:nvPr/>
        </p:nvSpPr>
        <p:spPr>
          <a:xfrm>
            <a:off x="4696542" y="1010245"/>
            <a:ext cx="5575218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600" b="1" dirty="0"/>
              <a:t>功能說明</a:t>
            </a:r>
          </a:p>
          <a:p>
            <a:r>
              <a:rPr lang="en-US" altLang="zh-TW" sz="1600" dirty="0"/>
              <a:t>1️⃣</a:t>
            </a:r>
            <a:r>
              <a:rPr lang="zh-TW" altLang="en-US" sz="1600" b="1" dirty="0">
                <a:solidFill>
                  <a:srgbClr val="C00000"/>
                </a:solidFill>
              </a:rPr>
              <a:t>資料封裝</a:t>
            </a:r>
            <a:r>
              <a:rPr lang="zh-TW" altLang="en-US" sz="1600" dirty="0"/>
              <a:t>：將使用者輸入的帳號與密碼組成物件 </a:t>
            </a:r>
            <a:r>
              <a:rPr lang="en-US" altLang="zh-TW" sz="1600" dirty="0"/>
              <a:t>item</a:t>
            </a:r>
            <a:r>
              <a:rPr lang="zh-TW" altLang="en-US" sz="1600" dirty="0"/>
              <a:t>。</a:t>
            </a:r>
          </a:p>
          <a:p>
            <a:r>
              <a:rPr lang="en-US" altLang="zh-TW" sz="1600" dirty="0"/>
              <a:t>2️⃣</a:t>
            </a:r>
            <a:r>
              <a:rPr lang="en-US" altLang="zh-TW" sz="1600" b="1" dirty="0">
                <a:solidFill>
                  <a:srgbClr val="C00000"/>
                </a:solidFill>
              </a:rPr>
              <a:t>API </a:t>
            </a:r>
            <a:r>
              <a:rPr lang="zh-TW" altLang="en-US" sz="1600" b="1" dirty="0">
                <a:solidFill>
                  <a:srgbClr val="C00000"/>
                </a:solidFill>
              </a:rPr>
              <a:t>請求</a:t>
            </a:r>
            <a:r>
              <a:rPr lang="zh-TW" altLang="en-US" sz="1600" dirty="0"/>
              <a:t>：透過 </a:t>
            </a:r>
            <a:r>
              <a:rPr lang="en-US" altLang="zh-TW" sz="1600" dirty="0"/>
              <a:t>fetch()</a:t>
            </a:r>
            <a:r>
              <a:rPr lang="zh-TW" altLang="en-US" sz="1600" dirty="0"/>
              <a:t> 向後端 </a:t>
            </a:r>
            <a:r>
              <a:rPr lang="en-US" altLang="zh-TW" sz="1600" dirty="0"/>
              <a:t>/user/login</a:t>
            </a:r>
            <a:r>
              <a:rPr lang="zh-TW" altLang="en-US" sz="1600" dirty="0"/>
              <a:t> 發出 </a:t>
            </a:r>
            <a:r>
              <a:rPr lang="en-US" altLang="zh-TW" sz="1600" dirty="0"/>
              <a:t>POST</a:t>
            </a:r>
            <a:r>
              <a:rPr lang="zh-TW" altLang="en-US" sz="1600" dirty="0"/>
              <a:t> 請求。</a:t>
            </a:r>
          </a:p>
          <a:p>
            <a:r>
              <a:rPr lang="en-US" altLang="zh-TW" sz="1600" dirty="0"/>
              <a:t>3️⃣</a:t>
            </a:r>
            <a:r>
              <a:rPr lang="zh-TW" altLang="en-US" sz="1600" b="1" dirty="0">
                <a:solidFill>
                  <a:srgbClr val="C00000"/>
                </a:solidFill>
              </a:rPr>
              <a:t>資料格式</a:t>
            </a:r>
            <a:r>
              <a:rPr lang="zh-TW" altLang="en-US" sz="1600" dirty="0"/>
              <a:t>：使用 </a:t>
            </a:r>
            <a:r>
              <a:rPr lang="en-US" altLang="zh-TW" sz="1600" dirty="0"/>
              <a:t>JSON </a:t>
            </a:r>
            <a:r>
              <a:rPr lang="zh-TW" altLang="en-US" sz="1600" dirty="0"/>
              <a:t>格式傳送帳號、密碼，並指定 </a:t>
            </a:r>
            <a:r>
              <a:rPr lang="en-US" altLang="zh-TW" sz="1600" dirty="0"/>
              <a:t>Content-Type</a:t>
            </a:r>
            <a:r>
              <a:rPr lang="zh-TW" altLang="en-US" sz="1600" dirty="0"/>
              <a:t>。</a:t>
            </a:r>
          </a:p>
          <a:p>
            <a:r>
              <a:rPr lang="en-US" altLang="zh-TW" sz="1600" dirty="0"/>
              <a:t>4️⃣</a:t>
            </a:r>
            <a:r>
              <a:rPr lang="zh-TW" altLang="en-US" sz="1600" b="1" dirty="0">
                <a:solidFill>
                  <a:srgbClr val="C00000"/>
                </a:solidFill>
              </a:rPr>
              <a:t>登入驗證</a:t>
            </a:r>
            <a:r>
              <a:rPr lang="zh-TW" altLang="en-US" sz="1600" dirty="0"/>
              <a:t>：後端回傳數值 </a:t>
            </a:r>
            <a:r>
              <a:rPr lang="en-US" altLang="zh-TW" sz="1600" dirty="0"/>
              <a:t>data</a:t>
            </a:r>
            <a:r>
              <a:rPr lang="zh-TW" altLang="en-US" sz="1600" dirty="0"/>
              <a:t>，若 </a:t>
            </a:r>
            <a:r>
              <a:rPr lang="en-US" altLang="zh-TW" sz="1600" dirty="0"/>
              <a:t>&gt;=0</a:t>
            </a:r>
            <a:r>
              <a:rPr lang="zh-TW" altLang="en-US" sz="1600" dirty="0"/>
              <a:t> 表示驗證成功。</a:t>
            </a:r>
          </a:p>
          <a:p>
            <a:r>
              <a:rPr lang="en-US" altLang="zh-TW" sz="1600" dirty="0"/>
              <a:t>5️⃣</a:t>
            </a:r>
            <a:r>
              <a:rPr lang="zh-TW" altLang="en-US" sz="1600" b="1" dirty="0">
                <a:solidFill>
                  <a:srgbClr val="C00000"/>
                </a:solidFill>
              </a:rPr>
              <a:t>狀態儲存</a:t>
            </a:r>
            <a:r>
              <a:rPr lang="zh-TW" altLang="en-US" sz="1600" dirty="0"/>
              <a:t>：成功登入後呼叫 </a:t>
            </a:r>
            <a:r>
              <a:rPr lang="en-US" altLang="zh-TW" sz="1600" dirty="0" err="1"/>
              <a:t>userStore.setUser</a:t>
            </a:r>
            <a:r>
              <a:rPr lang="en-US" altLang="zh-TW" sz="1600" dirty="0"/>
              <a:t>()</a:t>
            </a:r>
            <a:r>
              <a:rPr lang="zh-TW" altLang="en-US" sz="1600" dirty="0"/>
              <a:t> 儲存使用者資訊。</a:t>
            </a:r>
          </a:p>
          <a:p>
            <a:r>
              <a:rPr lang="en-US" altLang="zh-TW" sz="1600" dirty="0"/>
              <a:t>6️⃣</a:t>
            </a:r>
            <a:r>
              <a:rPr lang="zh-TW" altLang="en-US" sz="1600" b="1" dirty="0">
                <a:solidFill>
                  <a:srgbClr val="C00000"/>
                </a:solidFill>
              </a:rPr>
              <a:t>頁面導向</a:t>
            </a:r>
            <a:r>
              <a:rPr lang="zh-TW" altLang="en-US" sz="1600" dirty="0"/>
              <a:t>：登入成功自動導向首頁（</a:t>
            </a:r>
            <a:r>
              <a:rPr lang="en-US" altLang="zh-TW" sz="1600" dirty="0" err="1"/>
              <a:t>router.push</a:t>
            </a:r>
            <a:r>
              <a:rPr lang="en-US" altLang="zh-TW" sz="1600" dirty="0"/>
              <a:t>({ name: 'home' })</a:t>
            </a:r>
            <a:r>
              <a:rPr lang="zh-TW" altLang="en-US" sz="1600" dirty="0"/>
              <a:t>）。</a:t>
            </a:r>
          </a:p>
          <a:p>
            <a:r>
              <a:rPr lang="en-US" altLang="zh-TW" sz="1600" dirty="0"/>
              <a:t>7️⃣</a:t>
            </a:r>
            <a:r>
              <a:rPr lang="zh-TW" altLang="en-US" sz="1600" b="1" dirty="0">
                <a:solidFill>
                  <a:srgbClr val="C00000"/>
                </a:solidFill>
              </a:rPr>
              <a:t>錯誤提示</a:t>
            </a:r>
            <a:r>
              <a:rPr lang="zh-TW" altLang="en-US" sz="1600" dirty="0"/>
              <a:t>：若帳密錯誤則彈出警示框（</a:t>
            </a:r>
            <a:r>
              <a:rPr lang="en-US" altLang="zh-TW" sz="1600" dirty="0"/>
              <a:t>alert()</a:t>
            </a:r>
            <a:r>
              <a:rPr lang="zh-TW" altLang="en-US" sz="1600" dirty="0"/>
              <a:t>）。</a:t>
            </a:r>
            <a:endParaRPr lang="en-US" altLang="zh-TW" sz="1600" dirty="0"/>
          </a:p>
          <a:p>
            <a:r>
              <a:rPr lang="zh-TW" altLang="en-US" sz="1600" b="1" dirty="0"/>
              <a:t>優點</a:t>
            </a:r>
          </a:p>
          <a:p>
            <a:r>
              <a:rPr lang="zh-TW" altLang="en-US" sz="1600" dirty="0"/>
              <a:t>✅ </a:t>
            </a:r>
            <a:r>
              <a:rPr lang="zh-TW" altLang="en-US" sz="1600" b="1" dirty="0"/>
              <a:t>與後端無縫整合</a:t>
            </a:r>
            <a:r>
              <a:rPr lang="zh-TW" altLang="en-US" sz="1600" dirty="0"/>
              <a:t>：使用 </a:t>
            </a:r>
            <a:r>
              <a:rPr lang="en-US" altLang="zh-TW" sz="1600" dirty="0"/>
              <a:t>RESTful API </a:t>
            </a:r>
            <a:r>
              <a:rPr lang="zh-TW" altLang="en-US" sz="1600" dirty="0"/>
              <a:t>串接伺服器，結構清晰。</a:t>
            </a:r>
            <a:br>
              <a:rPr lang="zh-TW" altLang="en-US" sz="1600" dirty="0"/>
            </a:br>
            <a:r>
              <a:rPr lang="zh-TW" altLang="en-US" sz="1600" dirty="0"/>
              <a:t>✅ </a:t>
            </a:r>
            <a:r>
              <a:rPr lang="zh-TW" altLang="en-US" sz="1600" b="1" dirty="0"/>
              <a:t>高安全性</a:t>
            </a:r>
            <a:r>
              <a:rPr lang="zh-TW" altLang="en-US" sz="1600" dirty="0"/>
              <a:t>：採用 </a:t>
            </a:r>
            <a:r>
              <a:rPr lang="en-US" altLang="zh-TW" sz="1600" dirty="0"/>
              <a:t>POST + JSON </a:t>
            </a:r>
            <a:r>
              <a:rPr lang="zh-TW" altLang="en-US" sz="1600" dirty="0"/>
              <a:t>傳輸，避免帳密顯示在網址列。</a:t>
            </a:r>
            <a:br>
              <a:rPr lang="zh-TW" altLang="en-US" sz="1600" dirty="0"/>
            </a:br>
            <a:r>
              <a:rPr lang="zh-TW" altLang="en-US" sz="1600" dirty="0"/>
              <a:t>✅ </a:t>
            </a:r>
            <a:r>
              <a:rPr lang="zh-TW" altLang="en-US" sz="1600" b="1" dirty="0"/>
              <a:t>即時回饋</a:t>
            </a:r>
            <a:r>
              <a:rPr lang="zh-TW" altLang="en-US" sz="1600" dirty="0"/>
              <a:t>：登入結果立即顯示成功或失敗訊息。</a:t>
            </a:r>
            <a:br>
              <a:rPr lang="zh-TW" altLang="en-US" sz="1600" dirty="0"/>
            </a:br>
            <a:r>
              <a:rPr lang="zh-TW" altLang="en-US" sz="1600" dirty="0"/>
              <a:t>✅ </a:t>
            </a:r>
            <a:r>
              <a:rPr lang="zh-TW" altLang="en-US" sz="1600" b="1" dirty="0"/>
              <a:t>狀態集中管理</a:t>
            </a:r>
            <a:r>
              <a:rPr lang="zh-TW" altLang="en-US" sz="1600" dirty="0"/>
              <a:t>：結合 </a:t>
            </a:r>
            <a:r>
              <a:rPr lang="en-US" altLang="zh-TW" sz="1600" dirty="0" err="1"/>
              <a:t>Pinia</a:t>
            </a:r>
            <a:r>
              <a:rPr lang="en-US" altLang="zh-TW" sz="1600" dirty="0"/>
              <a:t> </a:t>
            </a:r>
            <a:r>
              <a:rPr lang="en-US" altLang="zh-TW" sz="1600" dirty="0" err="1"/>
              <a:t>userStore</a:t>
            </a:r>
            <a:r>
              <a:rPr lang="zh-TW" altLang="en-US" sz="1600" dirty="0"/>
              <a:t> 統一管理登入狀態。</a:t>
            </a:r>
            <a:br>
              <a:rPr lang="zh-TW" altLang="en-US" sz="1600" dirty="0"/>
            </a:br>
            <a:r>
              <a:rPr lang="zh-TW" altLang="en-US" sz="1600" dirty="0"/>
              <a:t>✅ </a:t>
            </a:r>
            <a:r>
              <a:rPr lang="zh-TW" altLang="en-US" sz="1600" b="1" dirty="0"/>
              <a:t>擴充方便</a:t>
            </a:r>
            <a:r>
              <a:rPr lang="zh-TW" altLang="en-US" sz="1600" dirty="0"/>
              <a:t>：可延伸為 </a:t>
            </a:r>
            <a:r>
              <a:rPr lang="en-US" altLang="zh-TW" sz="1600" dirty="0"/>
              <a:t>JWT </a:t>
            </a:r>
            <a:r>
              <a:rPr lang="zh-TW" altLang="en-US" sz="1600" dirty="0"/>
              <a:t>驗證、</a:t>
            </a:r>
            <a:r>
              <a:rPr lang="en-US" altLang="zh-TW" sz="1600" dirty="0"/>
              <a:t>Token </a:t>
            </a:r>
            <a:r>
              <a:rPr lang="zh-TW" altLang="en-US" sz="1600" dirty="0"/>
              <a:t>儲存或角色權限驗證系統。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DBFF8477-23EC-743C-57CF-A08815E84D5B}"/>
              </a:ext>
            </a:extLst>
          </p:cNvPr>
          <p:cNvSpPr txBox="1"/>
          <p:nvPr/>
        </p:nvSpPr>
        <p:spPr>
          <a:xfrm>
            <a:off x="518924" y="157401"/>
            <a:ext cx="8337539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800" dirty="0"/>
              <a:t>前端架構說明</a:t>
            </a:r>
            <a:r>
              <a:rPr lang="en-US" altLang="zh-TW" sz="3800" dirty="0"/>
              <a:t>(</a:t>
            </a:r>
            <a:r>
              <a:rPr lang="zh-TW" altLang="en-US" sz="3800" b="1" dirty="0">
                <a:solidFill>
                  <a:schemeClr val="accent1">
                    <a:lumMod val="75000"/>
                  </a:schemeClr>
                </a:solidFill>
              </a:rPr>
              <a:t>登入 </a:t>
            </a:r>
            <a:r>
              <a:rPr lang="en-US" altLang="zh-TW" sz="3800" b="1" dirty="0">
                <a:solidFill>
                  <a:schemeClr val="accent1">
                    <a:lumMod val="75000"/>
                  </a:schemeClr>
                </a:solidFill>
              </a:rPr>
              <a:t>/ </a:t>
            </a:r>
            <a:r>
              <a:rPr lang="zh-TW" altLang="en-US" sz="3800" b="1" dirty="0">
                <a:solidFill>
                  <a:schemeClr val="accent1">
                    <a:lumMod val="75000"/>
                  </a:schemeClr>
                </a:solidFill>
              </a:rPr>
              <a:t>註冊 </a:t>
            </a:r>
            <a:r>
              <a:rPr lang="en-US" altLang="zh-TW" sz="3800" b="1" dirty="0">
                <a:solidFill>
                  <a:schemeClr val="accent1">
                    <a:lumMod val="75000"/>
                  </a:schemeClr>
                </a:solidFill>
              </a:rPr>
              <a:t>/ </a:t>
            </a:r>
            <a:r>
              <a:rPr lang="zh-TW" altLang="en-US" sz="3800" b="1" dirty="0">
                <a:solidFill>
                  <a:schemeClr val="accent1">
                    <a:lumMod val="75000"/>
                  </a:schemeClr>
                </a:solidFill>
              </a:rPr>
              <a:t>密碼驗證</a:t>
            </a:r>
            <a:r>
              <a:rPr lang="en-US" altLang="zh-TW" sz="3800" dirty="0"/>
              <a:t>)</a:t>
            </a:r>
            <a:endParaRPr lang="zh-TW" altLang="en-US" sz="3800" dirty="0"/>
          </a:p>
        </p:txBody>
      </p:sp>
    </p:spTree>
    <p:extLst>
      <p:ext uri="{BB962C8B-B14F-4D97-AF65-F5344CB8AC3E}">
        <p14:creationId xmlns:p14="http://schemas.microsoft.com/office/powerpoint/2010/main" val="39090250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>
            <a:extLst>
              <a:ext uri="{FF2B5EF4-FFF2-40B4-BE49-F238E27FC236}">
                <a16:creationId xmlns:a16="http://schemas.microsoft.com/office/drawing/2014/main" id="{ABE834B9-9E34-54CC-9C97-B0F8B88BAA00}"/>
              </a:ext>
            </a:extLst>
          </p:cNvPr>
          <p:cNvSpPr txBox="1"/>
          <p:nvPr/>
        </p:nvSpPr>
        <p:spPr>
          <a:xfrm>
            <a:off x="639096" y="444598"/>
            <a:ext cx="8642555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3800" dirty="0">
                <a:solidFill>
                  <a:schemeClr val="tx1"/>
                </a:solidFill>
              </a:rPr>
              <a:t>前端架構說明</a:t>
            </a:r>
            <a:r>
              <a:rPr lang="zh-TW" altLang="en-US" sz="3800" b="1" dirty="0">
                <a:solidFill>
                  <a:schemeClr val="accent1">
                    <a:lumMod val="75000"/>
                  </a:schemeClr>
                </a:solidFill>
              </a:rPr>
              <a:t>註冊 </a:t>
            </a:r>
            <a:r>
              <a:rPr lang="en-US" altLang="zh-TW" sz="3800" b="1" dirty="0">
                <a:solidFill>
                  <a:schemeClr val="accent1">
                    <a:lumMod val="75000"/>
                  </a:schemeClr>
                </a:solidFill>
              </a:rPr>
              <a:t>/ </a:t>
            </a:r>
            <a:r>
              <a:rPr lang="zh-TW" altLang="en-US" sz="3800" b="1" dirty="0">
                <a:solidFill>
                  <a:schemeClr val="accent1">
                    <a:lumMod val="75000"/>
                  </a:schemeClr>
                </a:solidFill>
              </a:rPr>
              <a:t>登入</a:t>
            </a:r>
            <a:r>
              <a:rPr lang="en-US" altLang="zh-TW" sz="3800" b="1" dirty="0">
                <a:solidFill>
                  <a:schemeClr val="accent1">
                    <a:lumMod val="75000"/>
                  </a:schemeClr>
                </a:solidFill>
              </a:rPr>
              <a:t>/</a:t>
            </a:r>
            <a:r>
              <a:rPr lang="zh-TW" altLang="en-US" sz="3800" b="1" dirty="0">
                <a:solidFill>
                  <a:schemeClr val="accent1">
                    <a:lumMod val="75000"/>
                  </a:schemeClr>
                </a:solidFill>
              </a:rPr>
              <a:t>密碼驗證</a:t>
            </a:r>
            <a:endParaRPr lang="zh-TW" altLang="en-US" sz="3800" dirty="0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450A2833-A4AF-9680-4628-DE9A8C4A330B}"/>
              </a:ext>
            </a:extLst>
          </p:cNvPr>
          <p:cNvSpPr txBox="1"/>
          <p:nvPr/>
        </p:nvSpPr>
        <p:spPr>
          <a:xfrm>
            <a:off x="486369" y="2068532"/>
            <a:ext cx="3597952" cy="347787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TW" altLang="en-US" sz="2000" b="1" dirty="0"/>
              <a:t>註冊與登入密碼流程</a:t>
            </a:r>
            <a:endParaRPr lang="en-US" altLang="zh-TW" sz="2000" b="1" dirty="0"/>
          </a:p>
          <a:p>
            <a:r>
              <a:rPr lang="en-US" altLang="zh-TW" sz="2000" dirty="0"/>
              <a:t>async function register() {</a:t>
            </a:r>
          </a:p>
          <a:p>
            <a:r>
              <a:rPr lang="en-US" altLang="zh-TW" sz="2000" dirty="0"/>
              <a:t>  if (</a:t>
            </a:r>
            <a:r>
              <a:rPr lang="en-US" altLang="zh-TW" sz="2000" dirty="0" err="1"/>
              <a:t>registerData</a:t>
            </a:r>
            <a:r>
              <a:rPr lang="en-US" altLang="zh-TW" sz="2000" dirty="0"/>
              <a:t>.</a:t>
            </a:r>
            <a:r>
              <a:rPr lang="zh-TW" altLang="en-US" sz="2000" dirty="0"/>
              <a:t>密碼 </a:t>
            </a:r>
            <a:r>
              <a:rPr lang="en-US" altLang="zh-TW" sz="2000" dirty="0"/>
              <a:t>!== </a:t>
            </a:r>
            <a:r>
              <a:rPr lang="en-US" altLang="zh-TW" sz="2000" dirty="0" err="1"/>
              <a:t>registerData.confirm</a:t>
            </a:r>
            <a:r>
              <a:rPr lang="en-US" altLang="zh-TW" sz="2000" dirty="0"/>
              <a:t>) return alert('</a:t>
            </a:r>
            <a:r>
              <a:rPr lang="zh-TW" altLang="en-US" sz="2000" dirty="0"/>
              <a:t>密碼不一致</a:t>
            </a:r>
            <a:r>
              <a:rPr lang="en-US" altLang="zh-TW" sz="2000" dirty="0"/>
              <a:t>')</a:t>
            </a:r>
          </a:p>
          <a:p>
            <a:r>
              <a:rPr lang="en-US" altLang="zh-TW" sz="2000" dirty="0"/>
              <a:t>  await fetch('http://localhost:8080/user', {...})</a:t>
            </a:r>
          </a:p>
          <a:p>
            <a:r>
              <a:rPr lang="en-US" altLang="zh-TW" sz="2000" dirty="0"/>
              <a:t>  alert(`</a:t>
            </a:r>
            <a:r>
              <a:rPr lang="zh-TW" altLang="en-US" sz="2000" dirty="0"/>
              <a:t>註冊成功，歡迎 </a:t>
            </a:r>
            <a:r>
              <a:rPr lang="en-US" altLang="zh-TW" sz="2000" dirty="0"/>
              <a:t>${</a:t>
            </a:r>
            <a:r>
              <a:rPr lang="en-US" altLang="zh-TW" sz="2000" dirty="0" err="1"/>
              <a:t>registerData</a:t>
            </a:r>
            <a:r>
              <a:rPr lang="en-US" altLang="zh-TW" sz="2000" dirty="0"/>
              <a:t>.</a:t>
            </a:r>
            <a:r>
              <a:rPr lang="zh-TW" altLang="en-US" sz="2000" dirty="0"/>
              <a:t>姓名</a:t>
            </a:r>
            <a:r>
              <a:rPr lang="en-US" altLang="zh-TW" sz="2000" dirty="0"/>
              <a:t>}`)</a:t>
            </a:r>
          </a:p>
          <a:p>
            <a:r>
              <a:rPr lang="en-US" altLang="zh-TW" sz="2000" dirty="0"/>
              <a:t>}</a:t>
            </a: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73AAB643-50DF-694E-2851-E86EBE2653D1}"/>
              </a:ext>
            </a:extLst>
          </p:cNvPr>
          <p:cNvSpPr txBox="1"/>
          <p:nvPr/>
        </p:nvSpPr>
        <p:spPr>
          <a:xfrm>
            <a:off x="4287520" y="1274564"/>
            <a:ext cx="6410960" cy="5539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b="1" dirty="0"/>
              <a:t>功能說明</a:t>
            </a:r>
            <a:r>
              <a:rPr lang="en-US" altLang="zh-TW" sz="1600" b="1" dirty="0"/>
              <a:t>:</a:t>
            </a:r>
          </a:p>
          <a:p>
            <a:r>
              <a:rPr lang="en-US" altLang="zh-TW" sz="1600" dirty="0"/>
              <a:t>1️⃣</a:t>
            </a:r>
            <a:r>
              <a:rPr lang="zh-TW" altLang="en-US" sz="1600" b="1" dirty="0">
                <a:solidFill>
                  <a:srgbClr val="C00000"/>
                </a:solidFill>
              </a:rPr>
              <a:t>密碼驗證</a:t>
            </a:r>
            <a:r>
              <a:rPr lang="zh-TW" altLang="en-US" sz="1600" dirty="0"/>
              <a:t>：</a:t>
            </a:r>
            <a:br>
              <a:rPr lang="zh-TW" altLang="en-US" sz="1600" dirty="0"/>
            </a:br>
            <a:r>
              <a:rPr lang="zh-TW" altLang="en-US" sz="1600" dirty="0"/>
              <a:t>在送出前檢查 </a:t>
            </a:r>
            <a:r>
              <a:rPr lang="en-US" altLang="zh-TW" sz="1600" dirty="0" err="1"/>
              <a:t>registerData</a:t>
            </a:r>
            <a:r>
              <a:rPr lang="en-US" altLang="zh-TW" sz="1600" dirty="0"/>
              <a:t>.</a:t>
            </a:r>
            <a:r>
              <a:rPr lang="zh-TW" altLang="en-US" sz="1600" dirty="0"/>
              <a:t>密碼 是否與 </a:t>
            </a:r>
            <a:r>
              <a:rPr lang="en-US" altLang="zh-TW" sz="1600" dirty="0" err="1"/>
              <a:t>registerData.confirm</a:t>
            </a:r>
            <a:r>
              <a:rPr lang="zh-TW" altLang="en-US" sz="1600" dirty="0"/>
              <a:t> 一致，避免使用者輸入錯誤。</a:t>
            </a:r>
          </a:p>
          <a:p>
            <a:r>
              <a:rPr lang="en-US" altLang="zh-TW" sz="1600" dirty="0"/>
              <a:t>2️⃣</a:t>
            </a:r>
            <a:r>
              <a:rPr lang="zh-TW" altLang="en-US" sz="1600" b="1" dirty="0">
                <a:solidFill>
                  <a:srgbClr val="C00000"/>
                </a:solidFill>
              </a:rPr>
              <a:t>註冊請求</a:t>
            </a:r>
            <a:r>
              <a:rPr lang="zh-TW" altLang="en-US" sz="1600" dirty="0"/>
              <a:t>：</a:t>
            </a:r>
            <a:br>
              <a:rPr lang="zh-TW" altLang="en-US" sz="1600" dirty="0"/>
            </a:br>
            <a:r>
              <a:rPr lang="zh-TW" altLang="en-US" sz="1600" dirty="0"/>
              <a:t>透過 </a:t>
            </a:r>
            <a:r>
              <a:rPr lang="en-US" altLang="zh-TW" sz="1600" dirty="0"/>
              <a:t>fetch('http://localhost:8080/user', {...})</a:t>
            </a:r>
            <a:r>
              <a:rPr lang="zh-TW" altLang="en-US" sz="1600" dirty="0"/>
              <a:t> 對後端發出註冊 </a:t>
            </a:r>
            <a:r>
              <a:rPr lang="en-US" altLang="zh-TW" sz="1600" dirty="0"/>
              <a:t>API </a:t>
            </a:r>
            <a:r>
              <a:rPr lang="zh-TW" altLang="en-US" sz="1600" dirty="0"/>
              <a:t>請求。</a:t>
            </a:r>
          </a:p>
          <a:p>
            <a:r>
              <a:rPr lang="en-US" altLang="zh-TW" sz="1600" dirty="0"/>
              <a:t>3️⃣</a:t>
            </a:r>
            <a:r>
              <a:rPr lang="zh-TW" altLang="en-US" sz="1600" b="1" dirty="0">
                <a:solidFill>
                  <a:srgbClr val="C00000"/>
                </a:solidFill>
              </a:rPr>
              <a:t>資料傳輸</a:t>
            </a:r>
            <a:r>
              <a:rPr lang="zh-TW" altLang="en-US" sz="1600" dirty="0"/>
              <a:t>：</a:t>
            </a:r>
            <a:br>
              <a:rPr lang="zh-TW" altLang="en-US" sz="1600" dirty="0"/>
            </a:br>
            <a:r>
              <a:rPr lang="zh-TW" altLang="en-US" sz="1600" dirty="0"/>
              <a:t>以 </a:t>
            </a:r>
            <a:r>
              <a:rPr lang="en-US" altLang="zh-TW" sz="1600" dirty="0"/>
              <a:t>POST</a:t>
            </a:r>
            <a:r>
              <a:rPr lang="zh-TW" altLang="en-US" sz="1600" dirty="0"/>
              <a:t> 方法並附上 </a:t>
            </a:r>
            <a:r>
              <a:rPr lang="en-US" altLang="zh-TW" sz="1600" dirty="0"/>
              <a:t>JSON </a:t>
            </a:r>
            <a:r>
              <a:rPr lang="zh-TW" altLang="en-US" sz="1600" dirty="0"/>
              <a:t>格式的會員資料（姓名、帳號、密碼、電話、</a:t>
            </a:r>
            <a:r>
              <a:rPr lang="en-US" altLang="zh-TW" sz="1600" dirty="0"/>
              <a:t>Email </a:t>
            </a:r>
            <a:r>
              <a:rPr lang="zh-TW" altLang="en-US" sz="1600" dirty="0"/>
              <a:t>等）。</a:t>
            </a:r>
          </a:p>
          <a:p>
            <a:r>
              <a:rPr lang="en-US" altLang="zh-TW" sz="1600" dirty="0"/>
              <a:t>4️⃣</a:t>
            </a:r>
            <a:r>
              <a:rPr lang="zh-TW" altLang="en-US" sz="1600" b="1" dirty="0">
                <a:solidFill>
                  <a:srgbClr val="C00000"/>
                </a:solidFill>
              </a:rPr>
              <a:t>結果回饋</a:t>
            </a:r>
            <a:r>
              <a:rPr lang="zh-TW" altLang="en-US" sz="1600" dirty="0"/>
              <a:t>：</a:t>
            </a:r>
            <a:br>
              <a:rPr lang="zh-TW" altLang="en-US" sz="1600" dirty="0"/>
            </a:br>
            <a:r>
              <a:rPr lang="zh-TW" altLang="en-US" sz="1600" dirty="0"/>
              <a:t>註冊成功後以 </a:t>
            </a:r>
            <a:r>
              <a:rPr lang="en-US" altLang="zh-TW" sz="1600" dirty="0"/>
              <a:t>alert()</a:t>
            </a:r>
            <a:r>
              <a:rPr lang="zh-TW" altLang="en-US" sz="1600" dirty="0"/>
              <a:t> 顯示歡迎訊息，通知使用者註冊完成。</a:t>
            </a:r>
            <a:endParaRPr lang="en-US" altLang="zh-TW" sz="1600" dirty="0"/>
          </a:p>
          <a:p>
            <a:r>
              <a:rPr lang="en-US" altLang="zh-TW" sz="1600" dirty="0"/>
              <a:t>5️⃣</a:t>
            </a:r>
            <a:r>
              <a:rPr lang="zh-TW" altLang="en-US" sz="1600" b="1" dirty="0">
                <a:solidFill>
                  <a:srgbClr val="C00000"/>
                </a:solidFill>
              </a:rPr>
              <a:t>流程簡潔</a:t>
            </a:r>
            <a:r>
              <a:rPr lang="zh-TW" altLang="en-US" sz="1600" dirty="0"/>
              <a:t>：</a:t>
            </a:r>
            <a:br>
              <a:rPr lang="zh-TW" altLang="en-US" sz="1600" dirty="0"/>
            </a:br>
            <a:r>
              <a:rPr lang="zh-TW" altLang="en-US" sz="1600" dirty="0"/>
              <a:t>全部程式僅需幾行即可完成驗證 → 傳送 → 提示，直觀明瞭。</a:t>
            </a:r>
          </a:p>
          <a:p>
            <a:r>
              <a:rPr lang="zh-TW" altLang="en-US" sz="1600" b="1" dirty="0"/>
              <a:t>優點</a:t>
            </a:r>
          </a:p>
          <a:p>
            <a:r>
              <a:rPr lang="zh-TW" altLang="en-US" sz="1600" dirty="0"/>
              <a:t>✅ </a:t>
            </a:r>
            <a:r>
              <a:rPr lang="zh-TW" altLang="en-US" sz="1600" b="1" dirty="0"/>
              <a:t>使用者防錯設計</a:t>
            </a:r>
            <a:r>
              <a:rPr lang="zh-TW" altLang="en-US" sz="1600" dirty="0"/>
              <a:t>：送出前比對密碼一致性，避免無效請求。</a:t>
            </a:r>
            <a:br>
              <a:rPr lang="zh-TW" altLang="en-US" sz="1600" dirty="0"/>
            </a:br>
            <a:r>
              <a:rPr lang="zh-TW" altLang="en-US" sz="1600" dirty="0"/>
              <a:t>✅ </a:t>
            </a:r>
            <a:r>
              <a:rPr lang="zh-TW" altLang="en-US" sz="1600" b="1" dirty="0"/>
              <a:t>程式簡潔明瞭</a:t>
            </a:r>
            <a:r>
              <a:rPr lang="zh-TW" altLang="en-US" sz="1600" dirty="0"/>
              <a:t>：集中在單一函式中，結構清晰、容易維護。</a:t>
            </a:r>
            <a:br>
              <a:rPr lang="zh-TW" altLang="en-US" sz="1600" dirty="0"/>
            </a:br>
            <a:r>
              <a:rPr lang="zh-TW" altLang="en-US" sz="1600" dirty="0"/>
              <a:t>✅ </a:t>
            </a:r>
            <a:r>
              <a:rPr lang="zh-TW" altLang="en-US" sz="1600" b="1" dirty="0"/>
              <a:t>後端整合良好</a:t>
            </a:r>
            <a:r>
              <a:rPr lang="zh-TW" altLang="en-US" sz="1600" dirty="0"/>
              <a:t>：採用 </a:t>
            </a:r>
            <a:r>
              <a:rPr lang="en-US" altLang="zh-TW" sz="1600" dirty="0"/>
              <a:t>RESTful API </a:t>
            </a:r>
            <a:r>
              <a:rPr lang="zh-TW" altLang="en-US" sz="1600" dirty="0"/>
              <a:t>架構，方便與資料庫連接。</a:t>
            </a:r>
            <a:br>
              <a:rPr lang="zh-TW" altLang="en-US" sz="1600" dirty="0"/>
            </a:br>
            <a:r>
              <a:rPr lang="zh-TW" altLang="en-US" sz="1600" dirty="0"/>
              <a:t>✅ </a:t>
            </a:r>
            <a:r>
              <a:rPr lang="zh-TW" altLang="en-US" sz="1600" b="1" dirty="0"/>
              <a:t>即時互動性高</a:t>
            </a:r>
            <a:r>
              <a:rPr lang="zh-TW" altLang="en-US" sz="1600" dirty="0"/>
              <a:t>：註冊成功後立即彈出提示，提升操作回饋感。</a:t>
            </a:r>
            <a:br>
              <a:rPr lang="zh-TW" altLang="en-US" sz="1600" dirty="0"/>
            </a:br>
            <a:r>
              <a:rPr lang="zh-TW" altLang="en-US" sz="1600" dirty="0"/>
              <a:t>✅ </a:t>
            </a:r>
            <a:r>
              <a:rPr lang="zh-TW" altLang="en-US" sz="1600" b="1" dirty="0"/>
              <a:t>擴充性強</a:t>
            </a:r>
            <a:r>
              <a:rPr lang="zh-TW" altLang="en-US" sz="1600" dirty="0"/>
              <a:t>：可延伸新增 </a:t>
            </a:r>
            <a:r>
              <a:rPr lang="en-US" altLang="zh-TW" sz="1600" dirty="0"/>
              <a:t>Email </a:t>
            </a:r>
            <a:r>
              <a:rPr lang="zh-TW" altLang="en-US" sz="1600" dirty="0"/>
              <a:t>驗證、密碼強度檢查、表單驗證框架等功能。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913714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78EA52D-4567-A6BC-5178-070E696A39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2454" y="274320"/>
            <a:ext cx="8596668" cy="609600"/>
          </a:xfrm>
        </p:spPr>
        <p:txBody>
          <a:bodyPr>
            <a:noAutofit/>
          </a:bodyPr>
          <a:lstStyle/>
          <a:p>
            <a:pPr algn="ctr"/>
            <a:r>
              <a:rPr lang="zh-TW" altLang="en-US" sz="3800" dirty="0">
                <a:solidFill>
                  <a:schemeClr val="tx1"/>
                </a:solidFill>
              </a:rPr>
              <a:t>前端架構說明</a:t>
            </a:r>
            <a:r>
              <a:rPr lang="zh-TW" altLang="en-US" sz="3800" b="1" dirty="0"/>
              <a:t>重設密碼</a:t>
            </a:r>
            <a:endParaRPr lang="zh-TW" altLang="en-US" sz="3800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EB79AE54-540C-D425-8694-0071FD0A54FE}"/>
              </a:ext>
            </a:extLst>
          </p:cNvPr>
          <p:cNvSpPr txBox="1"/>
          <p:nvPr/>
        </p:nvSpPr>
        <p:spPr>
          <a:xfrm>
            <a:off x="378460" y="1073289"/>
            <a:ext cx="6101080" cy="5401479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TW" sz="1500" dirty="0"/>
              <a:t>const router = </a:t>
            </a:r>
            <a:r>
              <a:rPr lang="en-US" altLang="zh-TW" sz="1500" dirty="0" err="1"/>
              <a:t>useRouter</a:t>
            </a:r>
            <a:r>
              <a:rPr lang="en-US" altLang="zh-TW" sz="1500" dirty="0"/>
              <a:t>(); const </a:t>
            </a:r>
            <a:r>
              <a:rPr lang="en-US" altLang="zh-TW" sz="1500" dirty="0" err="1"/>
              <a:t>uid</a:t>
            </a:r>
            <a:r>
              <a:rPr lang="en-US" altLang="zh-TW" sz="1500" dirty="0"/>
              <a:t> = 1</a:t>
            </a:r>
          </a:p>
          <a:p>
            <a:r>
              <a:rPr lang="en-US" altLang="zh-TW" sz="1500" dirty="0"/>
              <a:t>const user = ref({}); const </a:t>
            </a:r>
            <a:r>
              <a:rPr lang="en-US" altLang="zh-TW" sz="1500" dirty="0" err="1"/>
              <a:t>buf</a:t>
            </a:r>
            <a:r>
              <a:rPr lang="en-US" altLang="zh-TW" sz="1500" dirty="0"/>
              <a:t> = ref({}); const pw = ref({</a:t>
            </a:r>
            <a:r>
              <a:rPr lang="en-US" altLang="zh-TW" sz="1500" dirty="0" err="1"/>
              <a:t>old:'',new:'',confirm</a:t>
            </a:r>
            <a:r>
              <a:rPr lang="en-US" altLang="zh-TW" sz="1500" dirty="0"/>
              <a:t>:''})</a:t>
            </a:r>
          </a:p>
          <a:p>
            <a:r>
              <a:rPr lang="en-US" altLang="zh-TW" sz="1500" dirty="0" err="1"/>
              <a:t>onMounted</a:t>
            </a:r>
            <a:r>
              <a:rPr lang="en-US" altLang="zh-TW" sz="1500" dirty="0"/>
              <a:t>(async()=&gt;{ const r=await fetch(`/user/${</a:t>
            </a:r>
            <a:r>
              <a:rPr lang="en-US" altLang="zh-TW" sz="1500" dirty="0" err="1"/>
              <a:t>uid</a:t>
            </a:r>
            <a:r>
              <a:rPr lang="en-US" altLang="zh-TW" sz="1500" dirty="0"/>
              <a:t>}`); </a:t>
            </a:r>
            <a:r>
              <a:rPr lang="en-US" altLang="zh-TW" sz="1500" dirty="0" err="1"/>
              <a:t>user.value</a:t>
            </a:r>
            <a:r>
              <a:rPr lang="en-US" altLang="zh-TW" sz="1500" dirty="0"/>
              <a:t>=await </a:t>
            </a:r>
            <a:r>
              <a:rPr lang="en-US" altLang="zh-TW" sz="1500" dirty="0" err="1"/>
              <a:t>r.json</a:t>
            </a:r>
            <a:r>
              <a:rPr lang="en-US" altLang="zh-TW" sz="1500" dirty="0"/>
              <a:t>(); </a:t>
            </a:r>
            <a:r>
              <a:rPr lang="en-US" altLang="zh-TW" sz="1500" dirty="0" err="1"/>
              <a:t>buf.value</a:t>
            </a:r>
            <a:r>
              <a:rPr lang="en-US" altLang="zh-TW" sz="1500" dirty="0"/>
              <a:t>={...</a:t>
            </a:r>
            <a:r>
              <a:rPr lang="en-US" altLang="zh-TW" sz="1500" dirty="0" err="1"/>
              <a:t>user.value</a:t>
            </a:r>
            <a:r>
              <a:rPr lang="en-US" altLang="zh-TW" sz="1500" dirty="0"/>
              <a:t>} })</a:t>
            </a:r>
          </a:p>
          <a:p>
            <a:r>
              <a:rPr lang="en-US" altLang="zh-TW" sz="1500" dirty="0"/>
              <a:t>async function </a:t>
            </a:r>
            <a:r>
              <a:rPr lang="en-US" altLang="zh-TW" sz="1500" dirty="0" err="1"/>
              <a:t>updateUser</a:t>
            </a:r>
            <a:r>
              <a:rPr lang="en-US" altLang="zh-TW" sz="1500" dirty="0"/>
              <a:t>(){ const r=await fetch(`/user/${</a:t>
            </a:r>
            <a:r>
              <a:rPr lang="en-US" altLang="zh-TW" sz="1500" dirty="0" err="1"/>
              <a:t>uid</a:t>
            </a:r>
            <a:r>
              <a:rPr lang="en-US" altLang="zh-TW" sz="1500" dirty="0"/>
              <a:t>}`,{</a:t>
            </a:r>
            <a:r>
              <a:rPr lang="en-US" altLang="zh-TW" sz="1500" dirty="0" err="1"/>
              <a:t>method:'PUT',headers</a:t>
            </a:r>
            <a:r>
              <a:rPr lang="en-US" altLang="zh-TW" sz="1500" dirty="0"/>
              <a:t>:{'</a:t>
            </a:r>
            <a:r>
              <a:rPr lang="en-US" altLang="zh-TW" sz="1500" dirty="0" err="1"/>
              <a:t>Content-Type':'application</a:t>
            </a:r>
            <a:r>
              <a:rPr lang="en-US" altLang="zh-TW" sz="1500" dirty="0"/>
              <a:t>/</a:t>
            </a:r>
            <a:r>
              <a:rPr lang="en-US" altLang="zh-TW" sz="1500" dirty="0" err="1"/>
              <a:t>json</a:t>
            </a:r>
            <a:r>
              <a:rPr lang="en-US" altLang="zh-TW" sz="1500" dirty="0"/>
              <a:t>'},</a:t>
            </a:r>
            <a:r>
              <a:rPr lang="en-US" altLang="zh-TW" sz="1500" dirty="0" err="1"/>
              <a:t>body:JSON.stringify</a:t>
            </a:r>
            <a:r>
              <a:rPr lang="en-US" altLang="zh-TW" sz="1500" dirty="0"/>
              <a:t>(</a:t>
            </a:r>
            <a:r>
              <a:rPr lang="en-US" altLang="zh-TW" sz="1500" dirty="0" err="1"/>
              <a:t>buf.value</a:t>
            </a:r>
            <a:r>
              <a:rPr lang="en-US" altLang="zh-TW" sz="1500" dirty="0"/>
              <a:t>)}); if(!</a:t>
            </a:r>
            <a:r>
              <a:rPr lang="en-US" altLang="zh-TW" sz="1500" dirty="0" err="1"/>
              <a:t>r.ok</a:t>
            </a:r>
            <a:r>
              <a:rPr lang="en-US" altLang="zh-TW" sz="1500" dirty="0"/>
              <a:t>)return alert('</a:t>
            </a:r>
            <a:r>
              <a:rPr lang="zh-TW" altLang="en-US" sz="1500" dirty="0"/>
              <a:t>更新失敗</a:t>
            </a:r>
            <a:r>
              <a:rPr lang="en-US" altLang="zh-TW" sz="1500" dirty="0"/>
              <a:t>'); alert('</a:t>
            </a:r>
            <a:r>
              <a:rPr lang="zh-TW" altLang="en-US" sz="1500" dirty="0"/>
              <a:t>已更新</a:t>
            </a:r>
            <a:r>
              <a:rPr lang="en-US" altLang="zh-TW" sz="1500" dirty="0"/>
              <a:t>') }</a:t>
            </a:r>
          </a:p>
          <a:p>
            <a:r>
              <a:rPr lang="en-US" altLang="zh-TW" sz="1500" dirty="0"/>
              <a:t>async function </a:t>
            </a:r>
            <a:r>
              <a:rPr lang="en-US" altLang="zh-TW" sz="1500" dirty="0" err="1"/>
              <a:t>updatePassword</a:t>
            </a:r>
            <a:r>
              <a:rPr lang="en-US" altLang="zh-TW" sz="1500" dirty="0"/>
              <a:t>(){ if(!</a:t>
            </a:r>
            <a:r>
              <a:rPr lang="en-US" altLang="zh-TW" sz="1500" dirty="0" err="1"/>
              <a:t>pw.value.old</a:t>
            </a:r>
            <a:r>
              <a:rPr lang="en-US" altLang="zh-TW" sz="1500" dirty="0"/>
              <a:t>||!</a:t>
            </a:r>
            <a:r>
              <a:rPr lang="en-US" altLang="zh-TW" sz="1500" dirty="0" err="1"/>
              <a:t>pw.value.new</a:t>
            </a:r>
            <a:r>
              <a:rPr lang="en-US" altLang="zh-TW" sz="1500" dirty="0"/>
              <a:t>||</a:t>
            </a:r>
            <a:r>
              <a:rPr lang="en-US" altLang="zh-TW" sz="1500" dirty="0" err="1"/>
              <a:t>pw.value.new</a:t>
            </a:r>
            <a:r>
              <a:rPr lang="en-US" altLang="zh-TW" sz="1500" dirty="0"/>
              <a:t>!==</a:t>
            </a:r>
            <a:r>
              <a:rPr lang="en-US" altLang="zh-TW" sz="1500" dirty="0" err="1"/>
              <a:t>pw.value.confirm</a:t>
            </a:r>
            <a:r>
              <a:rPr lang="en-US" altLang="zh-TW" sz="1500" dirty="0"/>
              <a:t>) return alert('</a:t>
            </a:r>
            <a:r>
              <a:rPr lang="zh-TW" altLang="en-US" sz="1500" dirty="0"/>
              <a:t>密碼資料有誤</a:t>
            </a:r>
            <a:r>
              <a:rPr lang="en-US" altLang="zh-TW" sz="1500" dirty="0"/>
              <a:t>')</a:t>
            </a:r>
          </a:p>
          <a:p>
            <a:r>
              <a:rPr lang="en-US" altLang="zh-TW" sz="1500" dirty="0"/>
              <a:t>  const v=await fetch('/user/login',{</a:t>
            </a:r>
            <a:r>
              <a:rPr lang="en-US" altLang="zh-TW" sz="1500" dirty="0" err="1"/>
              <a:t>method:'POST',headers</a:t>
            </a:r>
            <a:r>
              <a:rPr lang="en-US" altLang="zh-TW" sz="1500" dirty="0"/>
              <a:t>:{'</a:t>
            </a:r>
            <a:r>
              <a:rPr lang="en-US" altLang="zh-TW" sz="1500" dirty="0" err="1"/>
              <a:t>Content-Type':'application</a:t>
            </a:r>
            <a:r>
              <a:rPr lang="en-US" altLang="zh-TW" sz="1500" dirty="0"/>
              <a:t>/</a:t>
            </a:r>
            <a:r>
              <a:rPr lang="en-US" altLang="zh-TW" sz="1500" dirty="0" err="1"/>
              <a:t>json</a:t>
            </a:r>
            <a:r>
              <a:rPr lang="en-US" altLang="zh-TW" sz="1500" dirty="0"/>
              <a:t>'},</a:t>
            </a:r>
            <a:r>
              <a:rPr lang="en-US" altLang="zh-TW" sz="1500" dirty="0" err="1"/>
              <a:t>body:JSON.stringify</a:t>
            </a:r>
            <a:r>
              <a:rPr lang="en-US" altLang="zh-TW" sz="1500" dirty="0"/>
              <a:t>({</a:t>
            </a:r>
            <a:r>
              <a:rPr lang="zh-TW" altLang="en-US" sz="1500" dirty="0"/>
              <a:t>帳號</a:t>
            </a:r>
            <a:r>
              <a:rPr lang="en-US" altLang="zh-TW" sz="1500" dirty="0"/>
              <a:t>:</a:t>
            </a:r>
            <a:r>
              <a:rPr lang="en-US" altLang="zh-TW" sz="1500" dirty="0" err="1"/>
              <a:t>buf.value</a:t>
            </a:r>
            <a:r>
              <a:rPr lang="en-US" altLang="zh-TW" sz="1500" dirty="0"/>
              <a:t>.</a:t>
            </a:r>
            <a:r>
              <a:rPr lang="zh-TW" altLang="en-US" sz="1500" dirty="0"/>
              <a:t>帳號</a:t>
            </a:r>
            <a:r>
              <a:rPr lang="en-US" altLang="zh-TW" sz="1500" dirty="0"/>
              <a:t>,</a:t>
            </a:r>
            <a:r>
              <a:rPr lang="zh-TW" altLang="en-US" sz="1500" dirty="0"/>
              <a:t>密碼</a:t>
            </a:r>
            <a:r>
              <a:rPr lang="en-US" altLang="zh-TW" sz="1500" dirty="0"/>
              <a:t>:</a:t>
            </a:r>
            <a:r>
              <a:rPr lang="en-US" altLang="zh-TW" sz="1500" dirty="0" err="1"/>
              <a:t>pw.value.old</a:t>
            </a:r>
            <a:r>
              <a:rPr lang="en-US" altLang="zh-TW" sz="1500" dirty="0"/>
              <a:t>})})</a:t>
            </a:r>
          </a:p>
          <a:p>
            <a:r>
              <a:rPr lang="en-US" altLang="zh-TW" sz="1500" dirty="0"/>
              <a:t>  if((await </a:t>
            </a:r>
            <a:r>
              <a:rPr lang="en-US" altLang="zh-TW" sz="1500" dirty="0" err="1"/>
              <a:t>v.json</a:t>
            </a:r>
            <a:r>
              <a:rPr lang="en-US" altLang="zh-TW" sz="1500" dirty="0"/>
              <a:t>())&lt;=0) return alert('</a:t>
            </a:r>
            <a:r>
              <a:rPr lang="zh-TW" altLang="en-US" sz="1500" dirty="0"/>
              <a:t>舊密碼錯誤</a:t>
            </a:r>
            <a:r>
              <a:rPr lang="en-US" altLang="zh-TW" sz="1500" dirty="0"/>
              <a:t>')</a:t>
            </a:r>
          </a:p>
          <a:p>
            <a:r>
              <a:rPr lang="en-US" altLang="zh-TW" sz="1500" dirty="0"/>
              <a:t>  const r=await fetch('/user/</a:t>
            </a:r>
            <a:r>
              <a:rPr lang="en-US" altLang="zh-TW" sz="1500" dirty="0" err="1"/>
              <a:t>changepsd</a:t>
            </a:r>
            <a:r>
              <a:rPr lang="en-US" altLang="zh-TW" sz="1500" dirty="0"/>
              <a:t>',{</a:t>
            </a:r>
            <a:r>
              <a:rPr lang="en-US" altLang="zh-TW" sz="1500" dirty="0" err="1"/>
              <a:t>method:'PUT',headers</a:t>
            </a:r>
            <a:r>
              <a:rPr lang="en-US" altLang="zh-TW" sz="1500" dirty="0"/>
              <a:t>:{'</a:t>
            </a:r>
            <a:r>
              <a:rPr lang="en-US" altLang="zh-TW" sz="1500" dirty="0" err="1"/>
              <a:t>Content-Type':'application</a:t>
            </a:r>
            <a:r>
              <a:rPr lang="en-US" altLang="zh-TW" sz="1500" dirty="0"/>
              <a:t>/</a:t>
            </a:r>
            <a:r>
              <a:rPr lang="en-US" altLang="zh-TW" sz="1500" dirty="0" err="1"/>
              <a:t>json</a:t>
            </a:r>
            <a:r>
              <a:rPr lang="en-US" altLang="zh-TW" sz="1500" dirty="0"/>
              <a:t>'},</a:t>
            </a:r>
            <a:r>
              <a:rPr lang="en-US" altLang="zh-TW" sz="1500" dirty="0" err="1"/>
              <a:t>body:JSON.stringify</a:t>
            </a:r>
            <a:r>
              <a:rPr lang="en-US" altLang="zh-TW" sz="1500" dirty="0"/>
              <a:t>({</a:t>
            </a:r>
            <a:r>
              <a:rPr lang="zh-TW" altLang="en-US" sz="1500" dirty="0"/>
              <a:t>帳號</a:t>
            </a:r>
            <a:r>
              <a:rPr lang="en-US" altLang="zh-TW" sz="1500" dirty="0"/>
              <a:t>:</a:t>
            </a:r>
            <a:r>
              <a:rPr lang="en-US" altLang="zh-TW" sz="1500" dirty="0" err="1"/>
              <a:t>buf.value</a:t>
            </a:r>
            <a:r>
              <a:rPr lang="en-US" altLang="zh-TW" sz="1500" dirty="0"/>
              <a:t>.</a:t>
            </a:r>
            <a:r>
              <a:rPr lang="zh-TW" altLang="en-US" sz="1500" dirty="0"/>
              <a:t>帳號</a:t>
            </a:r>
            <a:r>
              <a:rPr lang="en-US" altLang="zh-TW" sz="1500" dirty="0"/>
              <a:t>,</a:t>
            </a:r>
            <a:r>
              <a:rPr lang="zh-TW" altLang="en-US" sz="1500" dirty="0"/>
              <a:t>密碼</a:t>
            </a:r>
            <a:r>
              <a:rPr lang="en-US" altLang="zh-TW" sz="1500" dirty="0"/>
              <a:t>:</a:t>
            </a:r>
            <a:r>
              <a:rPr lang="en-US" altLang="zh-TW" sz="1500" dirty="0" err="1"/>
              <a:t>pw.value.new</a:t>
            </a:r>
            <a:r>
              <a:rPr lang="en-US" altLang="zh-TW" sz="1500" dirty="0"/>
              <a:t>})})</a:t>
            </a:r>
          </a:p>
          <a:p>
            <a:r>
              <a:rPr lang="en-US" altLang="zh-TW" sz="1500" dirty="0"/>
              <a:t>  if(!</a:t>
            </a:r>
            <a:r>
              <a:rPr lang="en-US" altLang="zh-TW" sz="1500" dirty="0" err="1"/>
              <a:t>r.ok</a:t>
            </a:r>
            <a:r>
              <a:rPr lang="en-US" altLang="zh-TW" sz="1500" dirty="0"/>
              <a:t>) return alert('</a:t>
            </a:r>
            <a:r>
              <a:rPr lang="zh-TW" altLang="en-US" sz="1500" dirty="0"/>
              <a:t>密碼更新失敗</a:t>
            </a:r>
            <a:r>
              <a:rPr lang="en-US" altLang="zh-TW" sz="1500" dirty="0"/>
              <a:t>'); alert('</a:t>
            </a:r>
            <a:r>
              <a:rPr lang="zh-TW" altLang="en-US" sz="1500" dirty="0"/>
              <a:t>請重新登入</a:t>
            </a:r>
            <a:r>
              <a:rPr lang="en-US" altLang="zh-TW" sz="1500" dirty="0"/>
              <a:t>'); </a:t>
            </a:r>
            <a:r>
              <a:rPr lang="en-US" altLang="zh-TW" sz="1500" dirty="0" err="1"/>
              <a:t>router.push</a:t>
            </a:r>
            <a:r>
              <a:rPr lang="en-US" altLang="zh-TW" sz="1500" dirty="0"/>
              <a:t>({</a:t>
            </a:r>
            <a:r>
              <a:rPr lang="en-US" altLang="zh-TW" sz="1500" dirty="0" err="1"/>
              <a:t>name:'login</a:t>
            </a:r>
            <a:r>
              <a:rPr lang="en-US" altLang="zh-TW" sz="1500" dirty="0"/>
              <a:t>'})</a:t>
            </a:r>
          </a:p>
          <a:p>
            <a:r>
              <a:rPr lang="en-US" altLang="zh-TW" sz="1500" dirty="0"/>
              <a:t>}</a:t>
            </a:r>
            <a:endParaRPr lang="zh-TW" altLang="en-US" sz="1500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5AF7179A-3446-A07D-B90B-64FF8EF956C3}"/>
              </a:ext>
            </a:extLst>
          </p:cNvPr>
          <p:cNvSpPr txBox="1"/>
          <p:nvPr/>
        </p:nvSpPr>
        <p:spPr>
          <a:xfrm>
            <a:off x="6581140" y="1166842"/>
            <a:ext cx="413766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zh-TW" altLang="en-US" sz="1600" b="1" dirty="0"/>
              <a:t>功能說明</a:t>
            </a:r>
            <a:endParaRPr lang="en-US" altLang="zh-TW" sz="1600" b="1" dirty="0"/>
          </a:p>
          <a:p>
            <a:pPr>
              <a:buNone/>
            </a:pPr>
            <a:r>
              <a:rPr lang="en-US" altLang="zh-TW" sz="1600" dirty="0"/>
              <a:t>1️⃣ </a:t>
            </a:r>
            <a:r>
              <a:rPr lang="zh-TW" altLang="en-US" sz="1600" b="1" dirty="0"/>
              <a:t>載入資料</a:t>
            </a:r>
            <a:r>
              <a:rPr lang="zh-TW" altLang="en-US" sz="1600" dirty="0"/>
              <a:t>：進頁即抓 </a:t>
            </a:r>
            <a:r>
              <a:rPr lang="en-US" altLang="zh-TW" sz="1600" dirty="0">
                <a:latin typeface="Courier New" panose="02070309020205020404" pitchFamily="49" charset="0"/>
              </a:rPr>
              <a:t>/user/{id}</a:t>
            </a:r>
            <a:r>
              <a:rPr lang="zh-TW" altLang="en-US" sz="1600" dirty="0"/>
              <a:t> 帶入表單。</a:t>
            </a:r>
            <a:br>
              <a:rPr lang="zh-TW" altLang="en-US" sz="1600" dirty="0"/>
            </a:br>
            <a:r>
              <a:rPr lang="en-US" altLang="zh-TW" sz="1600" dirty="0"/>
              <a:t>2️⃣ </a:t>
            </a:r>
            <a:r>
              <a:rPr lang="zh-TW" altLang="en-US" sz="1600" b="1" dirty="0"/>
              <a:t>緩衝編輯</a:t>
            </a:r>
            <a:r>
              <a:rPr lang="zh-TW" altLang="en-US" sz="1600" dirty="0"/>
              <a:t>：用 </a:t>
            </a:r>
            <a:r>
              <a:rPr lang="en-US" altLang="zh-TW" sz="1600" dirty="0" err="1">
                <a:latin typeface="Courier New" panose="02070309020205020404" pitchFamily="49" charset="0"/>
              </a:rPr>
              <a:t>buf</a:t>
            </a:r>
            <a:r>
              <a:rPr lang="zh-TW" altLang="en-US" sz="1600" dirty="0"/>
              <a:t> 編輯，不動原始 </a:t>
            </a:r>
            <a:r>
              <a:rPr lang="en-US" altLang="zh-TW" sz="1600" dirty="0">
                <a:latin typeface="Courier New" panose="02070309020205020404" pitchFamily="49" charset="0"/>
              </a:rPr>
              <a:t>user</a:t>
            </a:r>
            <a:r>
              <a:rPr lang="zh-TW" altLang="en-US" sz="1600" dirty="0"/>
              <a:t>。</a:t>
            </a:r>
            <a:br>
              <a:rPr lang="zh-TW" altLang="en-US" sz="1600" dirty="0"/>
            </a:br>
            <a:r>
              <a:rPr lang="en-US" altLang="zh-TW" sz="1600" dirty="0"/>
              <a:t>3️⃣ </a:t>
            </a:r>
            <a:r>
              <a:rPr lang="zh-TW" altLang="en-US" sz="1600" b="1" dirty="0"/>
              <a:t>欄位管控</a:t>
            </a:r>
            <a:r>
              <a:rPr lang="zh-TW" altLang="en-US" sz="1600" dirty="0"/>
              <a:t>：帳號</a:t>
            </a:r>
            <a:r>
              <a:rPr lang="en-US" altLang="zh-TW" sz="1600" dirty="0"/>
              <a:t>/Email </a:t>
            </a:r>
            <a:r>
              <a:rPr lang="zh-TW" altLang="en-US" sz="1600" dirty="0"/>
              <a:t>唯讀，性別下拉。</a:t>
            </a:r>
            <a:br>
              <a:rPr lang="zh-TW" altLang="en-US" sz="1600" dirty="0"/>
            </a:br>
            <a:r>
              <a:rPr lang="en-US" altLang="zh-TW" sz="1600" dirty="0"/>
              <a:t>4️⃣ </a:t>
            </a:r>
            <a:r>
              <a:rPr lang="zh-TW" altLang="en-US" sz="1600" b="1" dirty="0"/>
              <a:t>資料更新</a:t>
            </a:r>
            <a:r>
              <a:rPr lang="zh-TW" altLang="en-US" sz="1600" dirty="0"/>
              <a:t>：</a:t>
            </a:r>
            <a:r>
              <a:rPr lang="en-US" altLang="zh-TW" sz="1600" dirty="0">
                <a:latin typeface="Courier New" panose="02070309020205020404" pitchFamily="49" charset="0"/>
              </a:rPr>
              <a:t>PUT /user/{id}</a:t>
            </a:r>
            <a:r>
              <a:rPr lang="zh-TW" altLang="en-US" sz="1600" dirty="0"/>
              <a:t> 一次寫回。</a:t>
            </a:r>
            <a:br>
              <a:rPr lang="zh-TW" altLang="en-US" sz="1600" dirty="0"/>
            </a:br>
            <a:r>
              <a:rPr lang="en-US" altLang="zh-TW" sz="1600" dirty="0"/>
              <a:t>5️⃣ </a:t>
            </a:r>
            <a:r>
              <a:rPr lang="zh-TW" altLang="en-US" sz="1600" b="1" dirty="0"/>
              <a:t>驗舊改新</a:t>
            </a:r>
            <a:r>
              <a:rPr lang="zh-TW" altLang="en-US" sz="1600" dirty="0"/>
              <a:t>：</a:t>
            </a:r>
            <a:r>
              <a:rPr lang="en-US" altLang="zh-TW" sz="1600" dirty="0">
                <a:latin typeface="Courier New" panose="02070309020205020404" pitchFamily="49" charset="0"/>
              </a:rPr>
              <a:t>POST /user/login</a:t>
            </a:r>
            <a:r>
              <a:rPr lang="zh-TW" altLang="en-US" sz="1600" dirty="0"/>
              <a:t> 驗舊密碼 → </a:t>
            </a:r>
            <a:r>
              <a:rPr lang="en-US" altLang="zh-TW" sz="1600" dirty="0">
                <a:latin typeface="Courier New" panose="02070309020205020404" pitchFamily="49" charset="0"/>
              </a:rPr>
              <a:t>PUT /user/</a:t>
            </a:r>
            <a:r>
              <a:rPr lang="en-US" altLang="zh-TW" sz="1600" dirty="0" err="1">
                <a:latin typeface="Courier New" panose="02070309020205020404" pitchFamily="49" charset="0"/>
              </a:rPr>
              <a:t>changepsd</a:t>
            </a:r>
            <a:r>
              <a:rPr lang="zh-TW" altLang="en-US" sz="1600" dirty="0"/>
              <a:t>。</a:t>
            </a:r>
            <a:br>
              <a:rPr lang="zh-TW" altLang="en-US" sz="1600" dirty="0"/>
            </a:br>
            <a:r>
              <a:rPr lang="en-US" altLang="zh-TW" sz="1600" dirty="0"/>
              <a:t>6️⃣ </a:t>
            </a:r>
            <a:r>
              <a:rPr lang="zh-TW" altLang="en-US" sz="1600" b="1" dirty="0"/>
              <a:t>重新登入</a:t>
            </a:r>
            <a:r>
              <a:rPr lang="zh-TW" altLang="en-US" sz="1600" dirty="0"/>
              <a:t>：改密碼成功導向 </a:t>
            </a:r>
            <a:r>
              <a:rPr lang="en-US" altLang="zh-TW" sz="1600" dirty="0">
                <a:latin typeface="Courier New" panose="02070309020205020404" pitchFamily="49" charset="0"/>
              </a:rPr>
              <a:t>login</a:t>
            </a:r>
            <a:r>
              <a:rPr lang="zh-TW" altLang="en-US" sz="1600" dirty="0"/>
              <a:t>。</a:t>
            </a:r>
          </a:p>
          <a:p>
            <a:pPr>
              <a:buNone/>
            </a:pPr>
            <a:r>
              <a:rPr lang="zh-TW" altLang="en-US" sz="1600" b="1" dirty="0"/>
              <a:t>優點</a:t>
            </a:r>
          </a:p>
          <a:p>
            <a:pPr>
              <a:buNone/>
            </a:pPr>
            <a:r>
              <a:rPr lang="zh-TW" altLang="en-US" sz="1600" dirty="0"/>
              <a:t>✅ </a:t>
            </a:r>
            <a:r>
              <a:rPr lang="zh-TW" altLang="en-US" sz="1600" b="1" dirty="0"/>
              <a:t>安全流程</a:t>
            </a:r>
            <a:r>
              <a:rPr lang="zh-TW" altLang="en-US" sz="1600" dirty="0"/>
              <a:t>：驗舊→改新→重登。</a:t>
            </a:r>
            <a:br>
              <a:rPr lang="zh-TW" altLang="en-US" sz="1600" dirty="0"/>
            </a:br>
            <a:r>
              <a:rPr lang="zh-TW" altLang="en-US" sz="1600" dirty="0"/>
              <a:t>✅ </a:t>
            </a:r>
            <a:r>
              <a:rPr lang="zh-TW" altLang="en-US" sz="1600" b="1" dirty="0"/>
              <a:t>風險低</a:t>
            </a:r>
            <a:r>
              <a:rPr lang="zh-TW" altLang="en-US" sz="1600" dirty="0"/>
              <a:t>：顯示與編輯分離（</a:t>
            </a:r>
            <a:r>
              <a:rPr lang="en-US" altLang="zh-TW" sz="1600" dirty="0">
                <a:latin typeface="Courier New" panose="02070309020205020404" pitchFamily="49" charset="0"/>
              </a:rPr>
              <a:t>user</a:t>
            </a:r>
            <a:r>
              <a:rPr lang="zh-TW" altLang="en-US" sz="1600" dirty="0"/>
              <a:t> </a:t>
            </a:r>
            <a:r>
              <a:rPr lang="en-US" altLang="zh-TW" sz="1600" dirty="0"/>
              <a:t>/ </a:t>
            </a:r>
            <a:r>
              <a:rPr lang="en-US" altLang="zh-TW" sz="1600" dirty="0" err="1">
                <a:latin typeface="Courier New" panose="02070309020205020404" pitchFamily="49" charset="0"/>
              </a:rPr>
              <a:t>buf</a:t>
            </a:r>
            <a:r>
              <a:rPr lang="zh-TW" altLang="en-US" sz="1600" dirty="0"/>
              <a:t>）。</a:t>
            </a:r>
            <a:br>
              <a:rPr lang="zh-TW" altLang="en-US" sz="1600" dirty="0"/>
            </a:br>
            <a:r>
              <a:rPr lang="zh-TW" altLang="en-US" sz="1600" dirty="0"/>
              <a:t>✅ </a:t>
            </a:r>
            <a:r>
              <a:rPr lang="zh-TW" altLang="en-US" sz="1600" b="1" dirty="0"/>
              <a:t>實作輕</a:t>
            </a:r>
            <a:r>
              <a:rPr lang="zh-TW" altLang="en-US" sz="1600" dirty="0"/>
              <a:t>：</a:t>
            </a:r>
            <a:r>
              <a:rPr lang="en-US" altLang="zh-TW" sz="1600" dirty="0"/>
              <a:t>API </a:t>
            </a:r>
            <a:r>
              <a:rPr lang="zh-TW" altLang="en-US" sz="1600" dirty="0"/>
              <a:t>邊界清楚、易除錯。</a:t>
            </a:r>
            <a:br>
              <a:rPr lang="zh-TW" altLang="en-US" sz="1600" dirty="0"/>
            </a:br>
            <a:r>
              <a:rPr lang="zh-TW" altLang="en-US" sz="1600" dirty="0"/>
              <a:t>✅ </a:t>
            </a:r>
            <a:r>
              <a:rPr lang="zh-TW" altLang="en-US" sz="1600" b="1" dirty="0"/>
              <a:t>可擴充</a:t>
            </a:r>
            <a:r>
              <a:rPr lang="zh-TW" altLang="en-US" sz="1600" dirty="0"/>
              <a:t>：易加強度檢查、雙重驗證等。</a:t>
            </a:r>
          </a:p>
        </p:txBody>
      </p:sp>
    </p:spTree>
    <p:extLst>
      <p:ext uri="{BB962C8B-B14F-4D97-AF65-F5344CB8AC3E}">
        <p14:creationId xmlns:p14="http://schemas.microsoft.com/office/powerpoint/2010/main" val="25233113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15E80D8-0537-A130-2B60-63BD4EB6A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936" y="324465"/>
            <a:ext cx="8596668" cy="894735"/>
          </a:xfrm>
        </p:spPr>
        <p:txBody>
          <a:bodyPr>
            <a:noAutofit/>
          </a:bodyPr>
          <a:lstStyle/>
          <a:p>
            <a:pPr algn="ctr"/>
            <a:r>
              <a:rPr lang="zh-TW" altLang="en-US" sz="3800" dirty="0">
                <a:solidFill>
                  <a:schemeClr val="tx1"/>
                </a:solidFill>
              </a:rPr>
              <a:t>前端架構說明</a:t>
            </a:r>
            <a:r>
              <a:rPr lang="zh-TW" altLang="en-US" sz="3800" b="1" dirty="0"/>
              <a:t>商品首頁</a:t>
            </a:r>
            <a:br>
              <a:rPr lang="zh-TW" altLang="en-US" sz="3800" dirty="0"/>
            </a:br>
            <a:endParaRPr lang="zh-TW" altLang="en-US" sz="3800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202C7E1A-552D-4BF0-F738-B4B7FE6891F6}"/>
              </a:ext>
            </a:extLst>
          </p:cNvPr>
          <p:cNvSpPr txBox="1"/>
          <p:nvPr/>
        </p:nvSpPr>
        <p:spPr>
          <a:xfrm>
            <a:off x="589936" y="1477460"/>
            <a:ext cx="4975122" cy="452431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TW" sz="1600" dirty="0"/>
              <a:t> </a:t>
            </a:r>
            <a:r>
              <a:rPr lang="zh-TW" altLang="en-US" dirty="0"/>
              <a:t>商品載入與分頁 </a:t>
            </a:r>
            <a:endParaRPr lang="en-US" altLang="zh-TW" dirty="0"/>
          </a:p>
          <a:p>
            <a:r>
              <a:rPr lang="en-US" altLang="zh-TW" dirty="0"/>
              <a:t>const products = ref([])</a:t>
            </a:r>
          </a:p>
          <a:p>
            <a:r>
              <a:rPr lang="en-US" altLang="zh-TW" dirty="0"/>
              <a:t>const </a:t>
            </a:r>
            <a:r>
              <a:rPr lang="en-US" altLang="zh-TW" dirty="0" err="1"/>
              <a:t>totalPages</a:t>
            </a:r>
            <a:r>
              <a:rPr lang="en-US" altLang="zh-TW" dirty="0"/>
              <a:t> = ref(0)</a:t>
            </a:r>
          </a:p>
          <a:p>
            <a:r>
              <a:rPr lang="en-US" altLang="zh-TW" dirty="0"/>
              <a:t>const </a:t>
            </a:r>
            <a:r>
              <a:rPr lang="en-US" altLang="zh-TW" dirty="0" err="1"/>
              <a:t>currentPage</a:t>
            </a:r>
            <a:r>
              <a:rPr lang="en-US" altLang="zh-TW" dirty="0"/>
              <a:t> = ref(1)</a:t>
            </a:r>
          </a:p>
          <a:p>
            <a:r>
              <a:rPr lang="en-US" altLang="zh-TW" dirty="0"/>
              <a:t>async function </a:t>
            </a:r>
            <a:r>
              <a:rPr lang="en-US" altLang="zh-TW" dirty="0" err="1"/>
              <a:t>loadProducts</a:t>
            </a:r>
            <a:r>
              <a:rPr lang="en-US" altLang="zh-TW" dirty="0"/>
              <a:t>() {</a:t>
            </a:r>
          </a:p>
          <a:p>
            <a:r>
              <a:rPr lang="en-US" altLang="zh-TW" dirty="0"/>
              <a:t>  const res = await fetch(`http://localhost:8080/products/page/${currentPage.value-1}`)</a:t>
            </a:r>
          </a:p>
          <a:p>
            <a:r>
              <a:rPr lang="en-US" altLang="zh-TW" dirty="0"/>
              <a:t>  </a:t>
            </a:r>
            <a:r>
              <a:rPr lang="en-US" altLang="zh-TW" dirty="0" err="1"/>
              <a:t>products.value</a:t>
            </a:r>
            <a:r>
              <a:rPr lang="en-US" altLang="zh-TW" dirty="0"/>
              <a:t> = await </a:t>
            </a:r>
            <a:r>
              <a:rPr lang="en-US" altLang="zh-TW" dirty="0" err="1"/>
              <a:t>res.json</a:t>
            </a:r>
            <a:r>
              <a:rPr lang="en-US" altLang="zh-TW" dirty="0"/>
              <a:t>()</a:t>
            </a:r>
          </a:p>
          <a:p>
            <a:r>
              <a:rPr lang="en-US" altLang="zh-TW" dirty="0"/>
              <a:t>}</a:t>
            </a:r>
          </a:p>
          <a:p>
            <a:r>
              <a:rPr lang="en-US" altLang="zh-TW" dirty="0"/>
              <a:t>async function </a:t>
            </a:r>
            <a:r>
              <a:rPr lang="en-US" altLang="zh-TW" dirty="0" err="1"/>
              <a:t>loadTotalPages</a:t>
            </a:r>
            <a:r>
              <a:rPr lang="en-US" altLang="zh-TW" dirty="0"/>
              <a:t>() {</a:t>
            </a:r>
          </a:p>
          <a:p>
            <a:r>
              <a:rPr lang="en-US" altLang="zh-TW" dirty="0"/>
              <a:t>  const res = await fetch('http://localhost:8080/products/</a:t>
            </a:r>
            <a:r>
              <a:rPr lang="en-US" altLang="zh-TW" dirty="0" err="1"/>
              <a:t>maxPage</a:t>
            </a:r>
            <a:r>
              <a:rPr lang="en-US" altLang="zh-TW" dirty="0"/>
              <a:t>')</a:t>
            </a:r>
          </a:p>
          <a:p>
            <a:r>
              <a:rPr lang="en-US" altLang="zh-TW" dirty="0"/>
              <a:t>  </a:t>
            </a:r>
            <a:r>
              <a:rPr lang="en-US" altLang="zh-TW" dirty="0" err="1"/>
              <a:t>totalPages.value</a:t>
            </a:r>
            <a:r>
              <a:rPr lang="en-US" altLang="zh-TW" dirty="0"/>
              <a:t> = await </a:t>
            </a:r>
            <a:r>
              <a:rPr lang="en-US" altLang="zh-TW" dirty="0" err="1"/>
              <a:t>res.json</a:t>
            </a:r>
            <a:r>
              <a:rPr lang="en-US" altLang="zh-TW" dirty="0"/>
              <a:t>()</a:t>
            </a:r>
          </a:p>
          <a:p>
            <a:r>
              <a:rPr lang="en-US" altLang="zh-TW" dirty="0"/>
              <a:t>}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DAEC09F8-1898-6195-D750-6E37A7757DB1}"/>
              </a:ext>
            </a:extLst>
          </p:cNvPr>
          <p:cNvSpPr txBox="1"/>
          <p:nvPr/>
        </p:nvSpPr>
        <p:spPr>
          <a:xfrm>
            <a:off x="5765307" y="1091380"/>
            <a:ext cx="3644163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b="1" dirty="0"/>
              <a:t>功能說明</a:t>
            </a:r>
          </a:p>
          <a:p>
            <a:r>
              <a:rPr lang="en-US" altLang="zh-TW" sz="1600" dirty="0"/>
              <a:t>1️⃣</a:t>
            </a:r>
            <a:r>
              <a:rPr lang="zh-TW" altLang="en-US" sz="1600" dirty="0"/>
              <a:t>透過 </a:t>
            </a:r>
            <a:r>
              <a:rPr lang="en-US" altLang="zh-TW" sz="1600" b="1" dirty="0"/>
              <a:t>Fetch API</a:t>
            </a:r>
            <a:r>
              <a:rPr lang="zh-TW" altLang="en-US" sz="1600" dirty="0"/>
              <a:t> 從後端動態載入商品資料。</a:t>
            </a:r>
          </a:p>
          <a:p>
            <a:r>
              <a:rPr lang="en-US" altLang="zh-TW" sz="1600" dirty="0"/>
              <a:t>2️⃣</a:t>
            </a:r>
            <a:r>
              <a:rPr lang="zh-TW" altLang="en-US" sz="1600" dirty="0"/>
              <a:t>根據 </a:t>
            </a:r>
            <a:r>
              <a:rPr lang="en-US" altLang="zh-TW" sz="1600" dirty="0" err="1"/>
              <a:t>currentPage</a:t>
            </a:r>
            <a:r>
              <a:rPr lang="zh-TW" altLang="en-US" sz="1600" dirty="0"/>
              <a:t> 變化即時更新顯示內容。</a:t>
            </a:r>
          </a:p>
          <a:p>
            <a:r>
              <a:rPr lang="en-US" altLang="zh-TW" sz="1600" dirty="0"/>
              <a:t>3️⃣</a:t>
            </a:r>
            <a:r>
              <a:rPr lang="zh-TW" altLang="en-US" sz="1600" dirty="0"/>
              <a:t>提供「上一頁／下一頁／跳頁」等互動按鈕。</a:t>
            </a:r>
          </a:p>
          <a:p>
            <a:r>
              <a:rPr lang="en-US" altLang="zh-TW" sz="1600" dirty="0"/>
              <a:t>4️⃣</a:t>
            </a:r>
            <a:r>
              <a:rPr lang="zh-TW" altLang="en-US" sz="1600" dirty="0"/>
              <a:t>自動取得商品總頁數 </a:t>
            </a:r>
            <a:r>
              <a:rPr lang="en-US" altLang="zh-TW" sz="1600" dirty="0" err="1"/>
              <a:t>totalPages</a:t>
            </a:r>
            <a:r>
              <a:rPr lang="zh-TW" altLang="en-US" sz="1600" dirty="0"/>
              <a:t>，確保分頁範圍正確。</a:t>
            </a:r>
          </a:p>
          <a:p>
            <a:r>
              <a:rPr lang="zh-TW" altLang="en-US" sz="1600" dirty="0"/>
              <a:t>可輕鬆擴充搜尋、分類或排序功能。</a:t>
            </a:r>
          </a:p>
          <a:p>
            <a:r>
              <a:rPr lang="zh-TW" altLang="en-US" sz="1600" b="1" dirty="0"/>
              <a:t>優點</a:t>
            </a:r>
          </a:p>
          <a:p>
            <a:r>
              <a:rPr lang="zh-TW" altLang="en-US" sz="1600" dirty="0"/>
              <a:t>✅ </a:t>
            </a:r>
            <a:r>
              <a:rPr lang="zh-TW" altLang="en-US" sz="1600" b="1" dirty="0"/>
              <a:t>即時性高</a:t>
            </a:r>
            <a:r>
              <a:rPr lang="zh-TW" altLang="en-US" sz="1600" dirty="0"/>
              <a:t>：頁面切換時自動重新抓取資料，使用者體驗流暢。</a:t>
            </a:r>
            <a:br>
              <a:rPr lang="zh-TW" altLang="en-US" sz="1600" dirty="0"/>
            </a:br>
            <a:r>
              <a:rPr lang="zh-TW" altLang="en-US" sz="1600" dirty="0"/>
              <a:t>✅ </a:t>
            </a:r>
            <a:r>
              <a:rPr lang="zh-TW" altLang="en-US" sz="1600" b="1" dirty="0"/>
              <a:t>模組化清楚</a:t>
            </a:r>
            <a:r>
              <a:rPr lang="zh-TW" altLang="en-US" sz="1600" dirty="0"/>
              <a:t>：分頁與資料載入獨立，程式維護性強。</a:t>
            </a:r>
            <a:br>
              <a:rPr lang="zh-TW" altLang="en-US" sz="1600" dirty="0"/>
            </a:br>
            <a:r>
              <a:rPr lang="zh-TW" altLang="en-US" sz="1600" dirty="0"/>
              <a:t>✅ </a:t>
            </a:r>
            <a:r>
              <a:rPr lang="zh-TW" altLang="en-US" sz="1600" b="1" dirty="0"/>
              <a:t>效能優化</a:t>
            </a:r>
            <a:r>
              <a:rPr lang="zh-TW" altLang="en-US" sz="1600" dirty="0"/>
              <a:t>：只在頁碼變動時發出請求，減少伺服器負擔。</a:t>
            </a:r>
            <a:br>
              <a:rPr lang="zh-TW" altLang="en-US" sz="1600" dirty="0"/>
            </a:br>
            <a:r>
              <a:rPr lang="zh-TW" altLang="en-US" sz="1600" dirty="0"/>
              <a:t>✅ </a:t>
            </a:r>
            <a:r>
              <a:rPr lang="zh-TW" altLang="en-US" sz="1600" b="1" dirty="0"/>
              <a:t>易整合後端</a:t>
            </a:r>
            <a:r>
              <a:rPr lang="zh-TW" altLang="en-US" sz="1600" dirty="0"/>
              <a:t>：直接對接 </a:t>
            </a:r>
            <a:r>
              <a:rPr lang="en-US" altLang="zh-TW" sz="1600" dirty="0"/>
              <a:t>Spring Boot / MySQL API</a:t>
            </a:r>
            <a:r>
              <a:rPr lang="zh-TW" altLang="en-US" sz="1600" dirty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31146557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44725" cy="639337"/>
          </a:xfrm>
        </p:spPr>
        <p:txBody>
          <a:bodyPr>
            <a:normAutofit fontScale="90000"/>
          </a:bodyPr>
          <a:lstStyle/>
          <a:p>
            <a:r>
              <a:rPr lang="zh-TW" altLang="en-US" dirty="0">
                <a:solidFill>
                  <a:schemeClr val="tx1"/>
                </a:solidFill>
              </a:rPr>
              <a:t>                        </a:t>
            </a:r>
            <a:r>
              <a:rPr lang="zh-TW" altLang="en-US" sz="4900" b="1" dirty="0">
                <a:solidFill>
                  <a:schemeClr val="tx1"/>
                </a:solidFill>
              </a:rPr>
              <a:t>專案介紹</a:t>
            </a:r>
            <a:endParaRPr lang="zh-TW" altLang="en-US" sz="4900" b="1" dirty="0"/>
          </a:p>
        </p:txBody>
      </p:sp>
      <p:sp>
        <p:nvSpPr>
          <p:cNvPr id="4" name="矩形 3"/>
          <p:cNvSpPr/>
          <p:nvPr/>
        </p:nvSpPr>
        <p:spPr>
          <a:xfrm>
            <a:off x="1115122" y="1918010"/>
            <a:ext cx="8186194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u"/>
            </a:pPr>
            <a:r>
              <a:rPr lang="zh-TW" altLang="en-US" sz="2800" b="1" dirty="0"/>
              <a:t>本專案為一個整合型的智慧服裝電商平台，提供帳戶登入、商品瀏覽、平台折扣訊息輪播、購物車管理及訂單查詢、會員中心等完整功能。</a:t>
            </a:r>
            <a:endParaRPr lang="en-US" altLang="zh-TW" sz="2800" b="1" dirty="0"/>
          </a:p>
          <a:p>
            <a:endParaRPr lang="en-US" altLang="zh-TW" sz="2800" b="1" dirty="0"/>
          </a:p>
          <a:p>
            <a:pPr marL="457200" indent="-457200">
              <a:buFont typeface="Wingdings" panose="05000000000000000000" pitchFamily="2" charset="2"/>
              <a:buChar char="u"/>
            </a:pPr>
            <a:r>
              <a:rPr lang="zh-TW" altLang="en-US" sz="2800" b="1" dirty="0"/>
              <a:t>透過此平台，可模擬線上購物流程，適用於小型電商商家自行上架與管理商品，打造專屬的線上銷售環境。</a:t>
            </a:r>
          </a:p>
        </p:txBody>
      </p:sp>
    </p:spTree>
    <p:extLst>
      <p:ext uri="{BB962C8B-B14F-4D97-AF65-F5344CB8AC3E}">
        <p14:creationId xmlns:p14="http://schemas.microsoft.com/office/powerpoint/2010/main" val="12418440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1D85F24-31CE-7745-76D2-896FEEC69C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914400"/>
          </a:xfrm>
        </p:spPr>
        <p:txBody>
          <a:bodyPr>
            <a:noAutofit/>
          </a:bodyPr>
          <a:lstStyle/>
          <a:p>
            <a:pPr algn="ctr"/>
            <a:r>
              <a:rPr lang="zh-TW" altLang="en-US" sz="3800" dirty="0">
                <a:solidFill>
                  <a:schemeClr val="tx1"/>
                </a:solidFill>
              </a:rPr>
              <a:t>前端架構說明</a:t>
            </a:r>
            <a:r>
              <a:rPr lang="zh-TW" altLang="en-US" sz="3800" b="1" dirty="0"/>
              <a:t>商品首頁</a:t>
            </a:r>
            <a:r>
              <a:rPr lang="en-US" altLang="zh-TW" sz="3800" b="1" dirty="0"/>
              <a:t>/</a:t>
            </a:r>
            <a:r>
              <a:rPr lang="zh-TW" altLang="en-US" sz="3800" b="1" dirty="0"/>
              <a:t>分頁</a:t>
            </a:r>
            <a:br>
              <a:rPr lang="zh-TW" altLang="en-US" sz="3800" dirty="0"/>
            </a:br>
            <a:endParaRPr lang="zh-TW" altLang="en-US" sz="3800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26C2024D-3448-9B90-8FF1-CF7AE6706765}"/>
              </a:ext>
            </a:extLst>
          </p:cNvPr>
          <p:cNvSpPr txBox="1"/>
          <p:nvPr/>
        </p:nvSpPr>
        <p:spPr>
          <a:xfrm>
            <a:off x="488812" y="2031831"/>
            <a:ext cx="4268292" cy="1754326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TW" dirty="0"/>
              <a:t> </a:t>
            </a:r>
            <a:r>
              <a:rPr lang="zh-TW" altLang="en-US" dirty="0"/>
              <a:t>點商品導向詳頁 </a:t>
            </a:r>
            <a:endParaRPr lang="en-US" altLang="zh-TW" dirty="0"/>
          </a:p>
          <a:p>
            <a:r>
              <a:rPr lang="en-US" altLang="zh-TW" dirty="0"/>
              <a:t>const router = </a:t>
            </a:r>
            <a:r>
              <a:rPr lang="en-US" altLang="zh-TW" dirty="0" err="1"/>
              <a:t>useRouter</a:t>
            </a:r>
            <a:r>
              <a:rPr lang="en-US" altLang="zh-TW" dirty="0"/>
              <a:t>()</a:t>
            </a:r>
          </a:p>
          <a:p>
            <a:r>
              <a:rPr lang="en-US" altLang="zh-TW" dirty="0"/>
              <a:t>function </a:t>
            </a:r>
            <a:r>
              <a:rPr lang="en-US" altLang="zh-TW" dirty="0" err="1"/>
              <a:t>addToCart</a:t>
            </a:r>
            <a:r>
              <a:rPr lang="en-US" altLang="zh-TW" dirty="0"/>
              <a:t>(item) {</a:t>
            </a:r>
          </a:p>
          <a:p>
            <a:r>
              <a:rPr lang="en-US" altLang="zh-TW" dirty="0"/>
              <a:t>  </a:t>
            </a:r>
            <a:r>
              <a:rPr lang="en-US" altLang="zh-TW" dirty="0" err="1"/>
              <a:t>router.push</a:t>
            </a:r>
            <a:r>
              <a:rPr lang="en-US" altLang="zh-TW" dirty="0"/>
              <a:t>({ name: '</a:t>
            </a:r>
            <a:r>
              <a:rPr lang="en-US" altLang="zh-TW" dirty="0" err="1"/>
              <a:t>productpage</a:t>
            </a:r>
            <a:r>
              <a:rPr lang="en-US" altLang="zh-TW" dirty="0"/>
              <a:t>', query: { id: item.</a:t>
            </a:r>
            <a:r>
              <a:rPr lang="zh-TW" altLang="en-US" dirty="0"/>
              <a:t>商品編號 </a:t>
            </a:r>
            <a:r>
              <a:rPr lang="en-US" altLang="zh-TW" dirty="0"/>
              <a:t>} })</a:t>
            </a:r>
          </a:p>
          <a:p>
            <a:r>
              <a:rPr lang="en-US" altLang="zh-TW" dirty="0"/>
              <a:t>}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C170D293-5954-DCBE-8372-4BC9E7A23CDE}"/>
              </a:ext>
            </a:extLst>
          </p:cNvPr>
          <p:cNvSpPr txBox="1"/>
          <p:nvPr/>
        </p:nvSpPr>
        <p:spPr>
          <a:xfrm>
            <a:off x="5643716" y="2974258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TW" altLang="en-US" dirty="0"/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4B342966-4F8A-DB3D-0C87-E1DF36ABDC59}"/>
              </a:ext>
            </a:extLst>
          </p:cNvPr>
          <p:cNvSpPr txBox="1"/>
          <p:nvPr/>
        </p:nvSpPr>
        <p:spPr>
          <a:xfrm>
            <a:off x="5052641" y="1524000"/>
            <a:ext cx="422136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b="1" dirty="0"/>
              <a:t> 功能說明</a:t>
            </a:r>
          </a:p>
          <a:p>
            <a:r>
              <a:rPr lang="en-US" altLang="zh-TW" sz="1600" dirty="0"/>
              <a:t>1️⃣</a:t>
            </a:r>
            <a:r>
              <a:rPr lang="zh-TW" altLang="en-US" sz="1600" dirty="0"/>
              <a:t>點擊商品卡片時，會執行  </a:t>
            </a:r>
            <a:r>
              <a:rPr lang="en-US" altLang="zh-TW" sz="1600" dirty="0" err="1"/>
              <a:t>addToCart</a:t>
            </a:r>
            <a:r>
              <a:rPr lang="en-US" altLang="zh-TW" sz="1600" dirty="0"/>
              <a:t>(item)</a:t>
            </a:r>
            <a:r>
              <a:rPr lang="zh-TW" altLang="en-US" sz="1600" dirty="0"/>
              <a:t> 方法。</a:t>
            </a:r>
          </a:p>
          <a:p>
            <a:r>
              <a:rPr lang="en-US" altLang="zh-TW" sz="1600" dirty="0"/>
              <a:t>2️⃣</a:t>
            </a:r>
            <a:r>
              <a:rPr lang="zh-TW" altLang="en-US" sz="1600" dirty="0"/>
              <a:t>使用 </a:t>
            </a:r>
            <a:r>
              <a:rPr lang="en-US" altLang="zh-TW" sz="1600" b="1" dirty="0"/>
              <a:t>Vue Router</a:t>
            </a:r>
            <a:r>
              <a:rPr lang="zh-TW" altLang="en-US" sz="1600" dirty="0"/>
              <a:t> 轉跳至商品詳情頁  </a:t>
            </a:r>
            <a:r>
              <a:rPr lang="en-US" altLang="zh-TW" sz="1600" dirty="0"/>
              <a:t>(</a:t>
            </a:r>
            <a:r>
              <a:rPr lang="zh-TW" altLang="en-US" sz="1600" dirty="0"/>
              <a:t> </a:t>
            </a:r>
            <a:r>
              <a:rPr lang="en-US" altLang="zh-TW" sz="1600" dirty="0" err="1"/>
              <a:t>productpage</a:t>
            </a:r>
            <a:r>
              <a:rPr lang="en-US" altLang="zh-TW" sz="1600" dirty="0"/>
              <a:t>)</a:t>
            </a:r>
            <a:r>
              <a:rPr lang="zh-TW" altLang="en-US" sz="1600" dirty="0"/>
              <a:t>。</a:t>
            </a:r>
          </a:p>
          <a:p>
            <a:r>
              <a:rPr lang="en-US" altLang="zh-TW" sz="1600" dirty="0"/>
              <a:t>3️⃣</a:t>
            </a:r>
            <a:r>
              <a:rPr lang="zh-TW" altLang="en-US" sz="1600" dirty="0"/>
              <a:t>透過 </a:t>
            </a:r>
            <a:r>
              <a:rPr lang="en-US" altLang="zh-TW" sz="1600" b="1" dirty="0"/>
              <a:t>query </a:t>
            </a:r>
            <a:r>
              <a:rPr lang="zh-TW" altLang="en-US" sz="1600" b="1" dirty="0"/>
              <a:t>參數傳遞商品編號</a:t>
            </a:r>
            <a:r>
              <a:rPr lang="zh-TW" altLang="en-US" sz="1600" dirty="0"/>
              <a:t>，後端可依此查詢完整資料。</a:t>
            </a:r>
          </a:p>
          <a:p>
            <a:r>
              <a:rPr lang="en-US" altLang="zh-TW" sz="1600" dirty="0"/>
              <a:t>4️⃣</a:t>
            </a:r>
            <a:r>
              <a:rPr lang="zh-TW" altLang="en-US" sz="1600" dirty="0"/>
              <a:t>具體模擬「點商品 → 進入詳頁 → 加入購物車」的購物流程。</a:t>
            </a:r>
          </a:p>
          <a:p>
            <a:r>
              <a:rPr lang="zh-TW" altLang="en-US" sz="1600" b="1" dirty="0"/>
              <a:t> 優點</a:t>
            </a:r>
          </a:p>
          <a:p>
            <a:r>
              <a:rPr lang="zh-TW" altLang="en-US" sz="1600" dirty="0"/>
              <a:t>✅ </a:t>
            </a:r>
            <a:r>
              <a:rPr lang="zh-TW" altLang="en-US" sz="1600" b="1" dirty="0"/>
              <a:t>導向清晰</a:t>
            </a:r>
            <a:r>
              <a:rPr lang="zh-TW" altLang="en-US" sz="1600" dirty="0"/>
              <a:t>：使用者操作直覺，流程自然銜接。</a:t>
            </a:r>
            <a:br>
              <a:rPr lang="zh-TW" altLang="en-US" sz="1600" dirty="0"/>
            </a:br>
            <a:r>
              <a:rPr lang="zh-TW" altLang="en-US" sz="1600" dirty="0"/>
              <a:t>✅ </a:t>
            </a:r>
            <a:r>
              <a:rPr lang="zh-TW" altLang="en-US" sz="1600" b="1" dirty="0"/>
              <a:t>資料傳遞簡單</a:t>
            </a:r>
            <a:r>
              <a:rPr lang="zh-TW" altLang="en-US" sz="1600" dirty="0"/>
              <a:t>：透過 </a:t>
            </a:r>
            <a:r>
              <a:rPr lang="en-US" altLang="zh-TW" sz="1600" dirty="0"/>
              <a:t>query</a:t>
            </a:r>
            <a:r>
              <a:rPr lang="zh-TW" altLang="en-US" sz="1600" dirty="0"/>
              <a:t> 傳值無須改 </a:t>
            </a:r>
            <a:r>
              <a:rPr lang="en-US" altLang="zh-TW" sz="1600" dirty="0"/>
              <a:t>router </a:t>
            </a:r>
            <a:r>
              <a:rPr lang="zh-TW" altLang="en-US" sz="1600" dirty="0"/>
              <a:t>結構。</a:t>
            </a:r>
            <a:br>
              <a:rPr lang="zh-TW" altLang="en-US" sz="1600" dirty="0"/>
            </a:br>
            <a:r>
              <a:rPr lang="zh-TW" altLang="en-US" sz="1600" dirty="0"/>
              <a:t>✅ </a:t>
            </a:r>
            <a:r>
              <a:rPr lang="zh-TW" altLang="en-US" sz="1600" b="1" dirty="0"/>
              <a:t>彈性高</a:t>
            </a:r>
            <a:r>
              <a:rPr lang="zh-TW" altLang="en-US" sz="1600" dirty="0"/>
              <a:t>：後續可改成用 </a:t>
            </a:r>
            <a:r>
              <a:rPr lang="en-US" altLang="zh-TW" sz="1600" dirty="0"/>
              <a:t>params</a:t>
            </a:r>
            <a:r>
              <a:rPr lang="zh-TW" altLang="en-US" sz="1600" dirty="0"/>
              <a:t> 或 </a:t>
            </a:r>
            <a:r>
              <a:rPr lang="en-US" altLang="zh-TW" sz="1600" dirty="0"/>
              <a:t>state</a:t>
            </a:r>
            <a:r>
              <a:rPr lang="zh-TW" altLang="en-US" sz="1600" dirty="0"/>
              <a:t> 方式傳遞。</a:t>
            </a:r>
            <a:br>
              <a:rPr lang="zh-TW" altLang="en-US" sz="1600" dirty="0"/>
            </a:br>
            <a:r>
              <a:rPr lang="zh-TW" altLang="en-US" sz="1600" dirty="0"/>
              <a:t>✅ </a:t>
            </a:r>
            <a:r>
              <a:rPr lang="zh-TW" altLang="en-US" sz="1600" b="1" dirty="0"/>
              <a:t>前後端連動</a:t>
            </a:r>
            <a:r>
              <a:rPr lang="zh-TW" altLang="en-US" sz="1600" dirty="0"/>
              <a:t>：可直接用商品編號查詢後端資料庫。</a:t>
            </a:r>
          </a:p>
        </p:txBody>
      </p:sp>
    </p:spTree>
    <p:extLst>
      <p:ext uri="{BB962C8B-B14F-4D97-AF65-F5344CB8AC3E}">
        <p14:creationId xmlns:p14="http://schemas.microsoft.com/office/powerpoint/2010/main" val="23792249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C07D7A59-B35E-0E5A-FAA5-EC05D53E0D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5657" y="596325"/>
            <a:ext cx="8596668" cy="790023"/>
          </a:xfrm>
        </p:spPr>
        <p:txBody>
          <a:bodyPr>
            <a:noAutofit/>
          </a:bodyPr>
          <a:lstStyle/>
          <a:p>
            <a:pPr algn="ctr"/>
            <a:r>
              <a:rPr lang="zh-TW" altLang="en-US" sz="4000" dirty="0">
                <a:solidFill>
                  <a:schemeClr val="tx1"/>
                </a:solidFill>
              </a:rPr>
              <a:t>前端架構說明</a:t>
            </a:r>
            <a:r>
              <a:rPr lang="zh-TW" altLang="en-US" sz="4000" b="1" dirty="0"/>
              <a:t>商品首頁</a:t>
            </a:r>
            <a:r>
              <a:rPr lang="en-US" altLang="zh-TW" sz="4000" b="1" dirty="0"/>
              <a:t>/</a:t>
            </a:r>
            <a:r>
              <a:rPr lang="zh-TW" altLang="en-US" sz="4000" b="1" dirty="0"/>
              <a:t>輪播</a:t>
            </a:r>
            <a:br>
              <a:rPr lang="zh-TW" altLang="en-US" sz="4000" dirty="0"/>
            </a:br>
            <a:endParaRPr lang="zh-TW" altLang="en-US" sz="4000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FD6F4419-463C-AF23-0A3E-A6AB5931A810}"/>
              </a:ext>
            </a:extLst>
          </p:cNvPr>
          <p:cNvSpPr txBox="1"/>
          <p:nvPr/>
        </p:nvSpPr>
        <p:spPr>
          <a:xfrm>
            <a:off x="514281" y="2356203"/>
            <a:ext cx="4559710" cy="1754326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TW" sz="1800" dirty="0"/>
              <a:t> </a:t>
            </a:r>
            <a:r>
              <a:rPr lang="zh-TW" altLang="en-US" sz="1800" dirty="0"/>
              <a:t>輪播自動播放 </a:t>
            </a:r>
            <a:endParaRPr lang="en-US" altLang="zh-TW" sz="1800" dirty="0"/>
          </a:p>
          <a:p>
            <a:r>
              <a:rPr lang="en-US" altLang="zh-TW" sz="1800" dirty="0"/>
              <a:t>const slides = ref(['img11.jpg','img12.jpg','img17.jpg'])</a:t>
            </a:r>
          </a:p>
          <a:p>
            <a:r>
              <a:rPr lang="en-US" altLang="zh-TW" sz="1800" dirty="0"/>
              <a:t>const index = ref(1)</a:t>
            </a:r>
          </a:p>
          <a:p>
            <a:r>
              <a:rPr lang="en-US" altLang="zh-TW" sz="1800" dirty="0"/>
              <a:t>function </a:t>
            </a:r>
            <a:r>
              <a:rPr lang="en-US" altLang="zh-TW" sz="1800" dirty="0" err="1"/>
              <a:t>nextSlide</a:t>
            </a:r>
            <a:r>
              <a:rPr lang="en-US" altLang="zh-TW" sz="1800" dirty="0"/>
              <a:t>() { </a:t>
            </a:r>
            <a:r>
              <a:rPr lang="en-US" altLang="zh-TW" sz="1800" dirty="0" err="1"/>
              <a:t>index.value</a:t>
            </a:r>
            <a:r>
              <a:rPr lang="en-US" altLang="zh-TW" sz="1800" dirty="0"/>
              <a:t>++ }</a:t>
            </a:r>
          </a:p>
          <a:p>
            <a:r>
              <a:rPr lang="en-US" altLang="zh-TW" sz="1800" dirty="0"/>
              <a:t>function </a:t>
            </a:r>
            <a:r>
              <a:rPr lang="en-US" altLang="zh-TW" sz="1800" dirty="0" err="1"/>
              <a:t>prevSlide</a:t>
            </a:r>
            <a:r>
              <a:rPr lang="en-US" altLang="zh-TW" sz="1800" dirty="0"/>
              <a:t>() { </a:t>
            </a:r>
            <a:r>
              <a:rPr lang="en-US" altLang="zh-TW" sz="1800" dirty="0" err="1"/>
              <a:t>index.value</a:t>
            </a:r>
            <a:r>
              <a:rPr lang="en-US" altLang="zh-TW" sz="1800" dirty="0"/>
              <a:t>-- }</a:t>
            </a:r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8A47CB44-70EE-D098-E77F-E50F5CB9C827}"/>
              </a:ext>
            </a:extLst>
          </p:cNvPr>
          <p:cNvSpPr txBox="1"/>
          <p:nvPr/>
        </p:nvSpPr>
        <p:spPr>
          <a:xfrm>
            <a:off x="5300775" y="1737360"/>
            <a:ext cx="387030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b="1" dirty="0"/>
              <a:t>功能說明</a:t>
            </a:r>
          </a:p>
          <a:p>
            <a:r>
              <a:rPr lang="en-US" altLang="zh-TW" sz="1600" dirty="0"/>
              <a:t>1️⃣</a:t>
            </a:r>
            <a:r>
              <a:rPr lang="zh-TW" altLang="en-US" sz="1600" dirty="0"/>
              <a:t>使用陣列 </a:t>
            </a:r>
            <a:r>
              <a:rPr lang="en-US" altLang="zh-TW" sz="1600" dirty="0"/>
              <a:t>slides</a:t>
            </a:r>
            <a:r>
              <a:rPr lang="zh-TW" altLang="en-US" sz="1600" dirty="0"/>
              <a:t> 儲存輪播圖片來源。</a:t>
            </a:r>
          </a:p>
          <a:p>
            <a:r>
              <a:rPr lang="en-US" altLang="zh-TW" sz="1600" dirty="0"/>
              <a:t>2️⃣</a:t>
            </a:r>
            <a:r>
              <a:rPr lang="zh-TW" altLang="en-US" sz="1600" dirty="0"/>
              <a:t>利用「首尾 </a:t>
            </a:r>
            <a:r>
              <a:rPr lang="en-US" altLang="zh-TW" sz="1600" dirty="0"/>
              <a:t>clone </a:t>
            </a:r>
            <a:r>
              <a:rPr lang="zh-TW" altLang="en-US" sz="1600" dirty="0"/>
              <a:t>技術」達成 </a:t>
            </a:r>
            <a:r>
              <a:rPr lang="zh-TW" altLang="en-US" sz="1600" b="1" dirty="0"/>
              <a:t>無縫循環播放</a:t>
            </a:r>
            <a:r>
              <a:rPr lang="zh-TW" altLang="en-US" sz="1600" dirty="0"/>
              <a:t>。</a:t>
            </a:r>
          </a:p>
          <a:p>
            <a:r>
              <a:rPr lang="en-US" altLang="zh-TW" sz="1600" dirty="0"/>
              <a:t>3️⃣</a:t>
            </a:r>
            <a:r>
              <a:rPr lang="zh-TW" altLang="en-US" sz="1600" dirty="0"/>
              <a:t>提供左右箭頭及下方圓點切換控制。</a:t>
            </a:r>
          </a:p>
          <a:p>
            <a:r>
              <a:rPr lang="en-US" altLang="zh-TW" sz="1600" dirty="0"/>
              <a:t>4️⃣</a:t>
            </a:r>
            <a:r>
              <a:rPr lang="zh-TW" altLang="en-US" sz="1600" dirty="0"/>
              <a:t>自動播放定時器 </a:t>
            </a:r>
            <a:r>
              <a:rPr lang="en-US" altLang="zh-TW" sz="1600" dirty="0" err="1"/>
              <a:t>setInterval</a:t>
            </a:r>
            <a:r>
              <a:rPr lang="zh-TW" altLang="en-US" sz="1600" dirty="0"/>
              <a:t> 實現 </a:t>
            </a:r>
            <a:r>
              <a:rPr lang="en-US" altLang="zh-TW" sz="1600" dirty="0"/>
              <a:t>4.5 </a:t>
            </a:r>
            <a:r>
              <a:rPr lang="zh-TW" altLang="en-US" sz="1600" dirty="0"/>
              <a:t>秒輪播切換。</a:t>
            </a:r>
          </a:p>
          <a:p>
            <a:r>
              <a:rPr lang="en-US" altLang="zh-TW" sz="1600" dirty="0"/>
              <a:t>5️⃣</a:t>
            </a:r>
            <a:r>
              <a:rPr lang="zh-TW" altLang="en-US" sz="1600" dirty="0"/>
              <a:t>視窗大小改變時自動重新計算圖片寬度。</a:t>
            </a:r>
          </a:p>
          <a:p>
            <a:r>
              <a:rPr lang="zh-TW" altLang="en-US" sz="1600" b="1" dirty="0"/>
              <a:t>優點</a:t>
            </a:r>
          </a:p>
          <a:p>
            <a:r>
              <a:rPr lang="zh-TW" altLang="en-US" sz="1600" dirty="0"/>
              <a:t>✅ </a:t>
            </a:r>
            <a:r>
              <a:rPr lang="zh-TW" altLang="en-US" sz="1600" b="1" dirty="0"/>
              <a:t>視覺吸睛</a:t>
            </a:r>
            <a:r>
              <a:rPr lang="zh-TW" altLang="en-US" sz="1600" dirty="0"/>
              <a:t>：首頁展示促銷或主打商品，吸引用戶注意。</a:t>
            </a:r>
            <a:br>
              <a:rPr lang="zh-TW" altLang="en-US" sz="1600" dirty="0"/>
            </a:br>
            <a:r>
              <a:rPr lang="zh-TW" altLang="en-US" sz="1600" dirty="0"/>
              <a:t>✅ </a:t>
            </a:r>
            <a:r>
              <a:rPr lang="zh-TW" altLang="en-US" sz="1600" b="1" dirty="0"/>
              <a:t>體驗順暢</a:t>
            </a:r>
            <a:r>
              <a:rPr lang="zh-TW" altLang="en-US" sz="1600" dirty="0"/>
              <a:t>：透過 </a:t>
            </a:r>
            <a:r>
              <a:rPr lang="en-US" altLang="zh-TW" sz="1600" dirty="0" err="1"/>
              <a:t>transitionend</a:t>
            </a:r>
            <a:r>
              <a:rPr lang="zh-TW" altLang="en-US" sz="1600" dirty="0"/>
              <a:t> 事件完成真無縫切換。</a:t>
            </a:r>
            <a:br>
              <a:rPr lang="zh-TW" altLang="en-US" sz="1600" dirty="0"/>
            </a:br>
            <a:r>
              <a:rPr lang="zh-TW" altLang="en-US" sz="1600" dirty="0"/>
              <a:t>✅ </a:t>
            </a:r>
            <a:r>
              <a:rPr lang="zh-TW" altLang="en-US" sz="1600" b="1" dirty="0"/>
              <a:t>結構簡潔</a:t>
            </a:r>
            <a:r>
              <a:rPr lang="zh-TW" altLang="en-US" sz="1600" dirty="0"/>
              <a:t>：</a:t>
            </a:r>
            <a:r>
              <a:rPr lang="en-US" altLang="zh-TW" sz="1600" dirty="0"/>
              <a:t>CSS + JS </a:t>
            </a:r>
            <a:r>
              <a:rPr lang="zh-TW" altLang="en-US" sz="1600" dirty="0"/>
              <a:t>分離，易於客製化樣式。</a:t>
            </a:r>
            <a:br>
              <a:rPr lang="zh-TW" altLang="en-US" sz="1600" dirty="0"/>
            </a:br>
            <a:r>
              <a:rPr lang="zh-TW" altLang="en-US" sz="1600" dirty="0"/>
              <a:t>✅ </a:t>
            </a:r>
            <a:r>
              <a:rPr lang="zh-TW" altLang="en-US" sz="1600" b="1" dirty="0"/>
              <a:t>響應式設計</a:t>
            </a:r>
            <a:r>
              <a:rPr lang="zh-TW" altLang="en-US" sz="1600" dirty="0"/>
              <a:t>：自動調整寬度，適配不同螢幕。</a:t>
            </a:r>
          </a:p>
        </p:txBody>
      </p:sp>
    </p:spTree>
    <p:extLst>
      <p:ext uri="{BB962C8B-B14F-4D97-AF65-F5344CB8AC3E}">
        <p14:creationId xmlns:p14="http://schemas.microsoft.com/office/powerpoint/2010/main" val="27852504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0C25129-1A84-0F81-3500-2DABB5AD25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509" y="147484"/>
            <a:ext cx="8596668" cy="916038"/>
          </a:xfrm>
        </p:spPr>
        <p:txBody>
          <a:bodyPr>
            <a:normAutofit/>
          </a:bodyPr>
          <a:lstStyle/>
          <a:p>
            <a:pPr algn="ctr"/>
            <a:r>
              <a:rPr lang="zh-TW" altLang="en-US" sz="4000" dirty="0">
                <a:solidFill>
                  <a:schemeClr val="tx1"/>
                </a:solidFill>
              </a:rPr>
              <a:t>前端架構說明</a:t>
            </a:r>
            <a:r>
              <a:rPr lang="zh-TW" altLang="en-US" sz="4000" b="1" dirty="0"/>
              <a:t>商品介紹</a:t>
            </a:r>
            <a:endParaRPr lang="zh-TW" altLang="en-US" sz="4000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974D2CCD-EB6E-83AF-F222-349DC14DC0FB}"/>
              </a:ext>
            </a:extLst>
          </p:cNvPr>
          <p:cNvSpPr txBox="1"/>
          <p:nvPr/>
        </p:nvSpPr>
        <p:spPr>
          <a:xfrm>
            <a:off x="405035" y="1202948"/>
            <a:ext cx="5270635" cy="483209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TW" sz="1400" dirty="0"/>
              <a:t>const route = </a:t>
            </a:r>
            <a:r>
              <a:rPr lang="en-US" altLang="zh-TW" sz="1400" dirty="0" err="1"/>
              <a:t>useRoute</a:t>
            </a:r>
            <a:r>
              <a:rPr lang="en-US" altLang="zh-TW" sz="1400" dirty="0"/>
              <a:t>(), router = </a:t>
            </a:r>
            <a:r>
              <a:rPr lang="en-US" altLang="zh-TW" sz="1400" dirty="0" err="1"/>
              <a:t>useRouter</a:t>
            </a:r>
            <a:r>
              <a:rPr lang="en-US" altLang="zh-TW" sz="1400" dirty="0"/>
              <a:t>(), </a:t>
            </a:r>
            <a:r>
              <a:rPr lang="en-US" altLang="zh-TW" sz="1400" dirty="0" err="1"/>
              <a:t>uid</a:t>
            </a:r>
            <a:r>
              <a:rPr lang="en-US" altLang="zh-TW" sz="1400" dirty="0"/>
              <a:t> = </a:t>
            </a:r>
            <a:r>
              <a:rPr lang="en-US" altLang="zh-TW" sz="1400" dirty="0" err="1"/>
              <a:t>useUserStore</a:t>
            </a:r>
            <a:r>
              <a:rPr lang="en-US" altLang="zh-TW" sz="1400" dirty="0"/>
              <a:t>().id</a:t>
            </a:r>
          </a:p>
          <a:p>
            <a:r>
              <a:rPr lang="en-US" altLang="zh-TW" sz="1400" dirty="0"/>
              <a:t>const product = ref({}), color = ref(''), size = ref(''), qty = ref(1)</a:t>
            </a:r>
          </a:p>
          <a:p>
            <a:r>
              <a:rPr lang="en-US" altLang="zh-TW" sz="1400" dirty="0"/>
              <a:t>const total = computed(() =&gt; (</a:t>
            </a:r>
            <a:r>
              <a:rPr lang="en-US" altLang="zh-TW" sz="1400" dirty="0" err="1"/>
              <a:t>product.value</a:t>
            </a:r>
            <a:r>
              <a:rPr lang="en-US" altLang="zh-TW" sz="1400" dirty="0"/>
              <a:t>.</a:t>
            </a:r>
            <a:r>
              <a:rPr lang="zh-TW" altLang="en-US" sz="1400" dirty="0"/>
              <a:t>價格 </a:t>
            </a:r>
            <a:r>
              <a:rPr lang="en-US" altLang="zh-TW" sz="1400" dirty="0"/>
              <a:t>|| 0) * </a:t>
            </a:r>
            <a:r>
              <a:rPr lang="en-US" altLang="zh-TW" sz="1400" dirty="0" err="1"/>
              <a:t>qty.value</a:t>
            </a:r>
            <a:r>
              <a:rPr lang="en-US" altLang="zh-TW" sz="1400" dirty="0"/>
              <a:t>)</a:t>
            </a:r>
          </a:p>
          <a:p>
            <a:r>
              <a:rPr lang="en-US" altLang="zh-TW" sz="1400" dirty="0" err="1"/>
              <a:t>onMounted</a:t>
            </a:r>
            <a:r>
              <a:rPr lang="en-US" altLang="zh-TW" sz="1400" dirty="0"/>
              <a:t>(async () =&gt; {</a:t>
            </a:r>
          </a:p>
          <a:p>
            <a:r>
              <a:rPr lang="en-US" altLang="zh-TW" sz="1400" dirty="0"/>
              <a:t>  const res = await fetch(`http://localhost:8080/products/${route.query.id}`)</a:t>
            </a:r>
          </a:p>
          <a:p>
            <a:r>
              <a:rPr lang="en-US" altLang="zh-TW" sz="1400" dirty="0"/>
              <a:t>  </a:t>
            </a:r>
            <a:r>
              <a:rPr lang="en-US" altLang="zh-TW" sz="1400" dirty="0" err="1"/>
              <a:t>product.value</a:t>
            </a:r>
            <a:r>
              <a:rPr lang="en-US" altLang="zh-TW" sz="1400" dirty="0"/>
              <a:t> = await </a:t>
            </a:r>
            <a:r>
              <a:rPr lang="en-US" altLang="zh-TW" sz="1400" dirty="0" err="1"/>
              <a:t>res.json</a:t>
            </a:r>
            <a:r>
              <a:rPr lang="en-US" altLang="zh-TW" sz="1400" dirty="0"/>
              <a:t>()</a:t>
            </a:r>
          </a:p>
          <a:p>
            <a:r>
              <a:rPr lang="en-US" altLang="zh-TW" sz="1400" dirty="0"/>
              <a:t>})</a:t>
            </a:r>
          </a:p>
          <a:p>
            <a:r>
              <a:rPr lang="en-US" altLang="zh-TW" sz="1400" dirty="0"/>
              <a:t>async function add(kind) {</a:t>
            </a:r>
          </a:p>
          <a:p>
            <a:r>
              <a:rPr lang="en-US" altLang="zh-TW" sz="1400" dirty="0"/>
              <a:t>  if (!</a:t>
            </a:r>
            <a:r>
              <a:rPr lang="en-US" altLang="zh-TW" sz="1400" dirty="0" err="1"/>
              <a:t>color.value</a:t>
            </a:r>
            <a:r>
              <a:rPr lang="en-US" altLang="zh-TW" sz="1400" dirty="0"/>
              <a:t> || !</a:t>
            </a:r>
            <a:r>
              <a:rPr lang="en-US" altLang="zh-TW" sz="1400" dirty="0" err="1"/>
              <a:t>size.value</a:t>
            </a:r>
            <a:r>
              <a:rPr lang="en-US" altLang="zh-TW" sz="1400" dirty="0"/>
              <a:t>) return alert('</a:t>
            </a:r>
            <a:r>
              <a:rPr lang="zh-TW" altLang="en-US" sz="1400" dirty="0"/>
              <a:t>請選擇完整選項</a:t>
            </a:r>
            <a:r>
              <a:rPr lang="en-US" altLang="zh-TW" sz="1400" dirty="0"/>
              <a:t>')</a:t>
            </a:r>
          </a:p>
          <a:p>
            <a:r>
              <a:rPr lang="en-US" altLang="zh-TW" sz="1400" dirty="0"/>
              <a:t>  const body = { </a:t>
            </a:r>
            <a:r>
              <a:rPr lang="zh-TW" altLang="en-US" sz="1400" dirty="0"/>
              <a:t>商品編號</a:t>
            </a:r>
            <a:r>
              <a:rPr lang="en-US" altLang="zh-TW" sz="1400" dirty="0"/>
              <a:t>: </a:t>
            </a:r>
            <a:r>
              <a:rPr lang="en-US" altLang="zh-TW" sz="1400" dirty="0" err="1"/>
              <a:t>product.value</a:t>
            </a:r>
            <a:r>
              <a:rPr lang="en-US" altLang="zh-TW" sz="1400" dirty="0"/>
              <a:t>.</a:t>
            </a:r>
            <a:r>
              <a:rPr lang="zh-TW" altLang="en-US" sz="1400" dirty="0"/>
              <a:t>商品編號</a:t>
            </a:r>
            <a:r>
              <a:rPr lang="en-US" altLang="zh-TW" sz="1400" dirty="0"/>
              <a:t>, </a:t>
            </a:r>
            <a:r>
              <a:rPr lang="zh-TW" altLang="en-US" sz="1400" dirty="0"/>
              <a:t>使用者編號</a:t>
            </a:r>
            <a:r>
              <a:rPr lang="en-US" altLang="zh-TW" sz="1400" dirty="0"/>
              <a:t>: </a:t>
            </a:r>
            <a:r>
              <a:rPr lang="en-US" altLang="zh-TW" sz="1400" dirty="0" err="1"/>
              <a:t>uid</a:t>
            </a:r>
            <a:r>
              <a:rPr lang="en-US" altLang="zh-TW" sz="1400" dirty="0"/>
              <a:t>, </a:t>
            </a:r>
            <a:r>
              <a:rPr lang="zh-TW" altLang="en-US" sz="1400" dirty="0"/>
              <a:t>數量</a:t>
            </a:r>
            <a:r>
              <a:rPr lang="en-US" altLang="zh-TW" sz="1400" dirty="0"/>
              <a:t>: </a:t>
            </a:r>
            <a:r>
              <a:rPr lang="en-US" altLang="zh-TW" sz="1400" dirty="0" err="1"/>
              <a:t>qty.value</a:t>
            </a:r>
            <a:r>
              <a:rPr lang="en-US" altLang="zh-TW" sz="1400" dirty="0"/>
              <a:t>, </a:t>
            </a:r>
            <a:r>
              <a:rPr lang="zh-TW" altLang="en-US" sz="1400" dirty="0"/>
              <a:t>商品顏色</a:t>
            </a:r>
            <a:r>
              <a:rPr lang="en-US" altLang="zh-TW" sz="1400" dirty="0"/>
              <a:t>: </a:t>
            </a:r>
            <a:r>
              <a:rPr lang="en-US" altLang="zh-TW" sz="1400" dirty="0" err="1"/>
              <a:t>color.value</a:t>
            </a:r>
            <a:r>
              <a:rPr lang="en-US" altLang="zh-TW" sz="1400" dirty="0"/>
              <a:t>, </a:t>
            </a:r>
            <a:r>
              <a:rPr lang="zh-TW" altLang="en-US" sz="1400" dirty="0"/>
              <a:t>商品大小</a:t>
            </a:r>
            <a:r>
              <a:rPr lang="en-US" altLang="zh-TW" sz="1400" dirty="0"/>
              <a:t>: </a:t>
            </a:r>
            <a:r>
              <a:rPr lang="en-US" altLang="zh-TW" sz="1400" dirty="0" err="1"/>
              <a:t>size.value</a:t>
            </a:r>
            <a:r>
              <a:rPr lang="en-US" altLang="zh-TW" sz="1400" dirty="0"/>
              <a:t> }</a:t>
            </a:r>
          </a:p>
          <a:p>
            <a:r>
              <a:rPr lang="en-US" altLang="zh-TW" sz="1400" dirty="0"/>
              <a:t>  const res = await fetch('http://localhost:8080/cart', {</a:t>
            </a:r>
          </a:p>
          <a:p>
            <a:r>
              <a:rPr lang="en-US" altLang="zh-TW" sz="1400" dirty="0"/>
              <a:t>    method: 'POST', headers: { 'Content-Type': 'application/</a:t>
            </a:r>
            <a:r>
              <a:rPr lang="en-US" altLang="zh-TW" sz="1400" dirty="0" err="1"/>
              <a:t>json</a:t>
            </a:r>
            <a:r>
              <a:rPr lang="en-US" altLang="zh-TW" sz="1400" dirty="0"/>
              <a:t>' }, body: </a:t>
            </a:r>
            <a:r>
              <a:rPr lang="en-US" altLang="zh-TW" sz="1400" dirty="0" err="1"/>
              <a:t>JSON.stringify</a:t>
            </a:r>
            <a:r>
              <a:rPr lang="en-US" altLang="zh-TW" sz="1400" dirty="0"/>
              <a:t>(body)</a:t>
            </a:r>
          </a:p>
          <a:p>
            <a:r>
              <a:rPr lang="en-US" altLang="zh-TW" sz="1400" dirty="0"/>
              <a:t>  })</a:t>
            </a:r>
          </a:p>
          <a:p>
            <a:r>
              <a:rPr lang="en-US" altLang="zh-TW" sz="1400" dirty="0"/>
              <a:t>  if (kind === 'buy') </a:t>
            </a:r>
            <a:r>
              <a:rPr lang="en-US" altLang="zh-TW" sz="1400" dirty="0" err="1"/>
              <a:t>router.push</a:t>
            </a:r>
            <a:r>
              <a:rPr lang="en-US" altLang="zh-TW" sz="1400" dirty="0"/>
              <a:t>({ name: '</a:t>
            </a:r>
            <a:r>
              <a:rPr lang="en-US" altLang="zh-TW" sz="1400" dirty="0" err="1"/>
              <a:t>shoplist</a:t>
            </a:r>
            <a:r>
              <a:rPr lang="en-US" altLang="zh-TW" sz="1400" dirty="0"/>
              <a:t>' })</a:t>
            </a:r>
          </a:p>
          <a:p>
            <a:r>
              <a:rPr lang="en-US" altLang="zh-TW" sz="1400" dirty="0"/>
              <a:t>  else alert('</a:t>
            </a:r>
            <a:r>
              <a:rPr lang="zh-TW" altLang="en-US" sz="1400" dirty="0"/>
              <a:t>已加入購物車</a:t>
            </a:r>
            <a:r>
              <a:rPr lang="en-US" altLang="zh-TW" sz="1400" dirty="0"/>
              <a:t>')</a:t>
            </a:r>
          </a:p>
          <a:p>
            <a:r>
              <a:rPr lang="en-US" altLang="zh-TW" sz="1400" dirty="0"/>
              <a:t>}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E096B40D-4418-0F25-0DFB-6F76AE30E71D}"/>
              </a:ext>
            </a:extLst>
          </p:cNvPr>
          <p:cNvSpPr txBox="1"/>
          <p:nvPr/>
        </p:nvSpPr>
        <p:spPr>
          <a:xfrm>
            <a:off x="5675670" y="1063522"/>
            <a:ext cx="4850090" cy="57246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zh-TW" altLang="en-US" sz="1600" b="1" dirty="0"/>
              <a:t>功能說明</a:t>
            </a:r>
          </a:p>
          <a:p>
            <a:pPr>
              <a:buNone/>
            </a:pPr>
            <a:r>
              <a:rPr lang="en-US" altLang="zh-TW" sz="1600" dirty="0"/>
              <a:t>1️⃣ </a:t>
            </a:r>
            <a:r>
              <a:rPr lang="zh-TW" altLang="en-US" sz="1600" b="1" dirty="0"/>
              <a:t>載入商品</a:t>
            </a:r>
            <a:r>
              <a:rPr lang="zh-TW" altLang="en-US" sz="1600" dirty="0"/>
              <a:t>：依 </a:t>
            </a:r>
            <a:r>
              <a:rPr lang="en-US" altLang="zh-TW" sz="1600" dirty="0"/>
              <a:t>URL id </a:t>
            </a:r>
            <a:r>
              <a:rPr lang="zh-TW" altLang="en-US" sz="1600" dirty="0"/>
              <a:t>向後端抓取 </a:t>
            </a:r>
            <a:r>
              <a:rPr lang="en-US" altLang="zh-TW" sz="1600" dirty="0">
                <a:latin typeface="Courier New" panose="02070309020205020404" pitchFamily="49" charset="0"/>
              </a:rPr>
              <a:t>/products/{id}</a:t>
            </a:r>
            <a:r>
              <a:rPr lang="zh-TW" altLang="en-US" sz="1600" dirty="0"/>
              <a:t> 商品資料。</a:t>
            </a:r>
          </a:p>
          <a:p>
            <a:pPr>
              <a:buNone/>
            </a:pPr>
            <a:r>
              <a:rPr lang="en-US" altLang="zh-TW" sz="1600" dirty="0"/>
              <a:t>2️⃣ </a:t>
            </a:r>
            <a:r>
              <a:rPr lang="zh-TW" altLang="en-US" sz="1600" b="1" dirty="0"/>
              <a:t>選項解析</a:t>
            </a:r>
            <a:r>
              <a:rPr lang="zh-TW" altLang="en-US" sz="1600" dirty="0"/>
              <a:t>：將「顏色總類 </a:t>
            </a:r>
            <a:r>
              <a:rPr lang="en-US" altLang="zh-TW" sz="1600" dirty="0"/>
              <a:t>/ </a:t>
            </a:r>
            <a:r>
              <a:rPr lang="zh-TW" altLang="en-US" sz="1600" dirty="0"/>
              <a:t>尺寸總類」文字解析成可綁定的色票與尺寸陣列。</a:t>
            </a:r>
          </a:p>
          <a:p>
            <a:pPr>
              <a:buNone/>
            </a:pPr>
            <a:r>
              <a:rPr lang="en-US" altLang="zh-TW" sz="1600" dirty="0"/>
              <a:t>3️⃣ </a:t>
            </a:r>
            <a:r>
              <a:rPr lang="zh-TW" altLang="en-US" sz="1600" b="1" dirty="0"/>
              <a:t>數量控制</a:t>
            </a:r>
            <a:r>
              <a:rPr lang="zh-TW" altLang="en-US" sz="1600" dirty="0"/>
              <a:t>：加減按鈕控制購買數量，最低為 </a:t>
            </a:r>
            <a:r>
              <a:rPr lang="en-US" altLang="zh-TW" sz="1600" dirty="0"/>
              <a:t>1</a:t>
            </a:r>
            <a:r>
              <a:rPr lang="zh-TW" altLang="en-US" sz="1600" dirty="0"/>
              <a:t>。</a:t>
            </a:r>
          </a:p>
          <a:p>
            <a:pPr>
              <a:buNone/>
            </a:pPr>
            <a:r>
              <a:rPr lang="en-US" altLang="zh-TW" sz="1600" dirty="0"/>
              <a:t>4️⃣ </a:t>
            </a:r>
            <a:r>
              <a:rPr lang="zh-TW" altLang="en-US" sz="1600" b="1" dirty="0"/>
              <a:t>即時計算</a:t>
            </a:r>
            <a:r>
              <a:rPr lang="zh-TW" altLang="en-US" sz="1600" dirty="0"/>
              <a:t>：以 </a:t>
            </a:r>
            <a:r>
              <a:rPr lang="en-US" altLang="zh-TW" sz="1600" dirty="0">
                <a:latin typeface="Courier New" panose="02070309020205020404" pitchFamily="49" charset="0"/>
              </a:rPr>
              <a:t>computed</a:t>
            </a:r>
            <a:r>
              <a:rPr lang="zh-TW" altLang="en-US" sz="1600" dirty="0"/>
              <a:t> 即時顯示「價格 </a:t>
            </a:r>
            <a:r>
              <a:rPr lang="en-US" altLang="zh-TW" sz="1600" dirty="0"/>
              <a:t>× </a:t>
            </a:r>
            <a:r>
              <a:rPr lang="zh-TW" altLang="en-US" sz="1600" dirty="0"/>
              <a:t>數量」的總價。</a:t>
            </a:r>
          </a:p>
          <a:p>
            <a:pPr>
              <a:buNone/>
            </a:pPr>
            <a:r>
              <a:rPr lang="en-US" altLang="zh-TW" sz="1600" dirty="0"/>
              <a:t>5️⃣ </a:t>
            </a:r>
            <a:r>
              <a:rPr lang="zh-TW" altLang="en-US" sz="1600" b="1" dirty="0"/>
              <a:t>加入購物車</a:t>
            </a:r>
            <a:r>
              <a:rPr lang="zh-TW" altLang="en-US" sz="1600" dirty="0"/>
              <a:t>：呼叫 </a:t>
            </a:r>
            <a:r>
              <a:rPr lang="en-US" altLang="zh-TW" sz="1600" dirty="0">
                <a:latin typeface="Courier New" panose="02070309020205020404" pitchFamily="49" charset="0"/>
              </a:rPr>
              <a:t>POST /cart</a:t>
            </a:r>
            <a:r>
              <a:rPr lang="zh-TW" altLang="en-US" sz="1600" dirty="0"/>
              <a:t>，送出商品編號、顏色、尺寸、數量與會員資訊。</a:t>
            </a:r>
          </a:p>
          <a:p>
            <a:pPr>
              <a:buNone/>
            </a:pPr>
            <a:r>
              <a:rPr lang="en-US" altLang="zh-TW" sz="1600" dirty="0"/>
              <a:t>6️⃣ </a:t>
            </a:r>
            <a:r>
              <a:rPr lang="zh-TW" altLang="en-US" sz="1600" b="1" dirty="0"/>
              <a:t>直接結帳</a:t>
            </a:r>
            <a:r>
              <a:rPr lang="zh-TW" altLang="en-US" sz="1600" dirty="0"/>
              <a:t>：加入購物車成功後，把回傳項目打包導向 </a:t>
            </a:r>
            <a:r>
              <a:rPr lang="en-US" altLang="zh-TW" sz="1600" dirty="0" err="1">
                <a:latin typeface="Courier New" panose="02070309020205020404" pitchFamily="49" charset="0"/>
              </a:rPr>
              <a:t>shoplist</a:t>
            </a:r>
            <a:r>
              <a:rPr lang="zh-TW" altLang="en-US" sz="1600" dirty="0"/>
              <a:t> 頁面。</a:t>
            </a:r>
          </a:p>
          <a:p>
            <a:pPr>
              <a:buNone/>
            </a:pPr>
            <a:r>
              <a:rPr lang="en-US" altLang="zh-TW" sz="1600" dirty="0"/>
              <a:t>7️⃣ </a:t>
            </a:r>
            <a:r>
              <a:rPr lang="zh-TW" altLang="en-US" sz="1600" b="1" dirty="0"/>
              <a:t>前置驗證</a:t>
            </a:r>
            <a:r>
              <a:rPr lang="zh-TW" altLang="en-US" sz="1600" dirty="0"/>
              <a:t>：缺少顏色、尺寸、數量或超過庫存時即時提醒用戶。</a:t>
            </a:r>
            <a:endParaRPr lang="en-US" altLang="zh-TW" sz="1600" dirty="0"/>
          </a:p>
          <a:p>
            <a:r>
              <a:rPr lang="zh-TW" altLang="en-US" sz="1600" b="1" dirty="0"/>
              <a:t>優點</a:t>
            </a:r>
          </a:p>
          <a:p>
            <a:r>
              <a:rPr lang="zh-TW" altLang="en-US" sz="1600" dirty="0"/>
              <a:t>✅ </a:t>
            </a:r>
            <a:r>
              <a:rPr lang="zh-TW" altLang="en-US" sz="1600" b="1" dirty="0"/>
              <a:t>結構精簡</a:t>
            </a:r>
            <a:r>
              <a:rPr lang="zh-TW" altLang="en-US" sz="1600" dirty="0"/>
              <a:t>：僅約 </a:t>
            </a:r>
            <a:r>
              <a:rPr lang="en-US" altLang="zh-TW" sz="1600" dirty="0"/>
              <a:t>20 </a:t>
            </a:r>
            <a:r>
              <a:rPr lang="zh-TW" altLang="en-US" sz="1600" dirty="0"/>
              <a:t>行即可完成核心購物邏輯。</a:t>
            </a:r>
            <a:br>
              <a:rPr lang="zh-TW" altLang="en-US" sz="1600" dirty="0"/>
            </a:br>
            <a:r>
              <a:rPr lang="zh-TW" altLang="en-US" sz="1600" dirty="0"/>
              <a:t>✅ </a:t>
            </a:r>
            <a:r>
              <a:rPr lang="zh-TW" altLang="en-US" sz="1600" b="1" dirty="0"/>
              <a:t>可重用性高</a:t>
            </a:r>
            <a:r>
              <a:rPr lang="zh-TW" altLang="en-US" sz="1600" dirty="0"/>
              <a:t>：</a:t>
            </a:r>
            <a:r>
              <a:rPr lang="en-US" altLang="zh-TW" sz="1600" dirty="0"/>
              <a:t>add(kind)</a:t>
            </a:r>
            <a:r>
              <a:rPr lang="zh-TW" altLang="en-US" sz="1600" dirty="0"/>
              <a:t> 一函式同時支援購物車與結帳兩種情境。</a:t>
            </a:r>
            <a:br>
              <a:rPr lang="zh-TW" altLang="en-US" sz="1600" dirty="0"/>
            </a:br>
            <a:r>
              <a:rPr lang="zh-TW" altLang="en-US" sz="1600" dirty="0"/>
              <a:t>✅ </a:t>
            </a:r>
            <a:r>
              <a:rPr lang="zh-TW" altLang="en-US" sz="1600" b="1" dirty="0"/>
              <a:t>資料即時性強</a:t>
            </a:r>
            <a:r>
              <a:rPr lang="zh-TW" altLang="en-US" sz="1600" dirty="0"/>
              <a:t>：</a:t>
            </a:r>
            <a:r>
              <a:rPr lang="en-US" altLang="zh-TW" sz="1600" dirty="0"/>
              <a:t>computed</a:t>
            </a:r>
            <a:r>
              <a:rPr lang="zh-TW" altLang="en-US" sz="1600" dirty="0"/>
              <a:t> 自動計算總價，避免重複操作。</a:t>
            </a:r>
            <a:br>
              <a:rPr lang="zh-TW" altLang="en-US" sz="1600" dirty="0"/>
            </a:br>
            <a:r>
              <a:rPr lang="zh-TW" altLang="en-US" sz="1600" dirty="0"/>
              <a:t>✅ </a:t>
            </a:r>
            <a:r>
              <a:rPr lang="zh-TW" altLang="en-US" sz="1600" b="1" dirty="0"/>
              <a:t>易擴充</a:t>
            </a:r>
            <a:r>
              <a:rPr lang="zh-TW" altLang="en-US" sz="1600" dirty="0"/>
              <a:t>：未來可直接整合後端庫存驗證與 </a:t>
            </a:r>
            <a:r>
              <a:rPr lang="en-US" altLang="zh-TW" sz="1600" dirty="0"/>
              <a:t>JWT </a:t>
            </a:r>
            <a:r>
              <a:rPr lang="zh-TW" altLang="en-US" sz="1600" dirty="0"/>
              <a:t>登入檢查。</a:t>
            </a:r>
          </a:p>
          <a:p>
            <a:pPr>
              <a:buNone/>
            </a:pPr>
            <a:endParaRPr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6986548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B9CE1DD-AF9D-3E11-6B80-271E2001F3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172" y="373626"/>
            <a:ext cx="8596668" cy="875071"/>
          </a:xfrm>
        </p:spPr>
        <p:txBody>
          <a:bodyPr>
            <a:normAutofit/>
          </a:bodyPr>
          <a:lstStyle/>
          <a:p>
            <a:pPr algn="ctr"/>
            <a:r>
              <a:rPr lang="zh-TW" altLang="en-US" sz="3800" dirty="0">
                <a:solidFill>
                  <a:schemeClr val="tx1"/>
                </a:solidFill>
              </a:rPr>
              <a:t>前端架構說明</a:t>
            </a:r>
            <a:r>
              <a:rPr lang="zh-TW" altLang="en-US" sz="3800" b="1" dirty="0"/>
              <a:t>購物車</a:t>
            </a:r>
            <a:endParaRPr lang="zh-TW" altLang="en-US" sz="3800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4E2861E2-92A7-E6BD-9E04-A224F75B8983}"/>
              </a:ext>
            </a:extLst>
          </p:cNvPr>
          <p:cNvSpPr txBox="1"/>
          <p:nvPr/>
        </p:nvSpPr>
        <p:spPr>
          <a:xfrm>
            <a:off x="415143" y="1062534"/>
            <a:ext cx="5104034" cy="5693866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TW" sz="1400" dirty="0"/>
              <a:t>const router = </a:t>
            </a:r>
            <a:r>
              <a:rPr lang="en-US" altLang="zh-TW" sz="1400" dirty="0" err="1"/>
              <a:t>useRouter</a:t>
            </a:r>
            <a:r>
              <a:rPr lang="en-US" altLang="zh-TW" sz="1400" dirty="0"/>
              <a:t>(), items = ref([])</a:t>
            </a:r>
          </a:p>
          <a:p>
            <a:r>
              <a:rPr lang="zh-TW" altLang="en-US" sz="1400" dirty="0"/>
              <a:t>載入購物車</a:t>
            </a:r>
            <a:endParaRPr lang="en-US" altLang="zh-TW" sz="1400" dirty="0"/>
          </a:p>
          <a:p>
            <a:r>
              <a:rPr lang="en-US" altLang="zh-TW" sz="1400" dirty="0" err="1"/>
              <a:t>onMounted</a:t>
            </a:r>
            <a:r>
              <a:rPr lang="en-US" altLang="zh-TW" sz="1400" dirty="0"/>
              <a:t>(async () =&gt; {</a:t>
            </a:r>
          </a:p>
          <a:p>
            <a:r>
              <a:rPr lang="en-US" altLang="zh-TW" sz="1400" dirty="0"/>
              <a:t>  const r = await fetch('http://localhost:8080/cart/user/1')</a:t>
            </a:r>
          </a:p>
          <a:p>
            <a:r>
              <a:rPr lang="en-US" altLang="zh-TW" sz="1400" dirty="0"/>
              <a:t>  </a:t>
            </a:r>
            <a:r>
              <a:rPr lang="en-US" altLang="zh-TW" sz="1400" dirty="0" err="1"/>
              <a:t>items.value</a:t>
            </a:r>
            <a:r>
              <a:rPr lang="en-US" altLang="zh-TW" sz="1400" dirty="0"/>
              <a:t> = (await </a:t>
            </a:r>
            <a:r>
              <a:rPr lang="en-US" altLang="zh-TW" sz="1400" dirty="0" err="1"/>
              <a:t>r.json</a:t>
            </a:r>
            <a:r>
              <a:rPr lang="en-US" altLang="zh-TW" sz="1400" dirty="0"/>
              <a:t>()).filter(</a:t>
            </a:r>
            <a:r>
              <a:rPr lang="en-US" altLang="zh-TW" sz="1400" dirty="0" err="1"/>
              <a:t>i</a:t>
            </a:r>
            <a:r>
              <a:rPr lang="en-US" altLang="zh-TW" sz="1400" dirty="0"/>
              <a:t>=&gt;</a:t>
            </a:r>
            <a:r>
              <a:rPr lang="en-US" altLang="zh-TW" sz="1400" dirty="0" err="1"/>
              <a:t>i</a:t>
            </a:r>
            <a:r>
              <a:rPr lang="en-US" altLang="zh-TW" sz="1400" dirty="0"/>
              <a:t>.</a:t>
            </a:r>
            <a:r>
              <a:rPr lang="zh-TW" altLang="en-US" sz="1400" dirty="0"/>
              <a:t>狀態</a:t>
            </a:r>
            <a:r>
              <a:rPr lang="en-US" altLang="zh-TW" sz="1400" dirty="0"/>
              <a:t>==0).map(</a:t>
            </a:r>
            <a:r>
              <a:rPr lang="en-US" altLang="zh-TW" sz="1400" dirty="0" err="1"/>
              <a:t>i</a:t>
            </a:r>
            <a:r>
              <a:rPr lang="en-US" altLang="zh-TW" sz="1400" dirty="0"/>
              <a:t>=&gt;({...</a:t>
            </a:r>
            <a:r>
              <a:rPr lang="en-US" altLang="zh-TW" sz="1400" dirty="0" err="1"/>
              <a:t>i</a:t>
            </a:r>
            <a:r>
              <a:rPr lang="en-US" altLang="zh-TW" sz="1400" dirty="0"/>
              <a:t>, </a:t>
            </a:r>
            <a:r>
              <a:rPr lang="en-US" altLang="zh-TW" sz="1400" dirty="0" err="1"/>
              <a:t>selected:false</a:t>
            </a:r>
            <a:r>
              <a:rPr lang="en-US" altLang="zh-TW" sz="1400" dirty="0"/>
              <a:t>}))</a:t>
            </a:r>
          </a:p>
          <a:p>
            <a:r>
              <a:rPr lang="en-US" altLang="zh-TW" sz="1400" dirty="0"/>
              <a:t>})</a:t>
            </a:r>
          </a:p>
          <a:p>
            <a:r>
              <a:rPr lang="en-US" altLang="zh-TW" sz="1400" dirty="0"/>
              <a:t>const selected = computed(()=&gt;</a:t>
            </a:r>
            <a:r>
              <a:rPr lang="en-US" altLang="zh-TW" sz="1400" dirty="0" err="1"/>
              <a:t>items.value.filter</a:t>
            </a:r>
            <a:r>
              <a:rPr lang="en-US" altLang="zh-TW" sz="1400" dirty="0"/>
              <a:t>(</a:t>
            </a:r>
            <a:r>
              <a:rPr lang="en-US" altLang="zh-TW" sz="1400" dirty="0" err="1"/>
              <a:t>i</a:t>
            </a:r>
            <a:r>
              <a:rPr lang="en-US" altLang="zh-TW" sz="1400" dirty="0"/>
              <a:t>=&gt;</a:t>
            </a:r>
            <a:r>
              <a:rPr lang="en-US" altLang="zh-TW" sz="1400" dirty="0" err="1"/>
              <a:t>i.selected</a:t>
            </a:r>
            <a:r>
              <a:rPr lang="en-US" altLang="zh-TW" sz="1400" dirty="0"/>
              <a:t>))</a:t>
            </a:r>
          </a:p>
          <a:p>
            <a:r>
              <a:rPr lang="en-US" altLang="zh-TW" sz="1400" dirty="0"/>
              <a:t>const subtotal = computed(()=&gt;</a:t>
            </a:r>
            <a:r>
              <a:rPr lang="en-US" altLang="zh-TW" sz="1400" dirty="0" err="1"/>
              <a:t>selected.value.reduce</a:t>
            </a:r>
            <a:r>
              <a:rPr lang="en-US" altLang="zh-TW" sz="1400" dirty="0"/>
              <a:t>((</a:t>
            </a:r>
            <a:r>
              <a:rPr lang="en-US" altLang="zh-TW" sz="1400" dirty="0" err="1"/>
              <a:t>s,i</a:t>
            </a:r>
            <a:r>
              <a:rPr lang="en-US" altLang="zh-TW" sz="1400" dirty="0"/>
              <a:t>)=&gt;</a:t>
            </a:r>
            <a:r>
              <a:rPr lang="en-US" altLang="zh-TW" sz="1400" dirty="0" err="1"/>
              <a:t>s+i</a:t>
            </a:r>
            <a:r>
              <a:rPr lang="en-US" altLang="zh-TW" sz="1400" dirty="0"/>
              <a:t>.</a:t>
            </a:r>
            <a:r>
              <a:rPr lang="zh-TW" altLang="en-US" sz="1400" dirty="0"/>
              <a:t>價格*</a:t>
            </a:r>
            <a:r>
              <a:rPr lang="en-US" altLang="zh-TW" sz="1400" dirty="0" err="1"/>
              <a:t>i</a:t>
            </a:r>
            <a:r>
              <a:rPr lang="en-US" altLang="zh-TW" sz="1400" dirty="0"/>
              <a:t>.</a:t>
            </a:r>
            <a:r>
              <a:rPr lang="zh-TW" altLang="en-US" sz="1400" dirty="0"/>
              <a:t>數量</a:t>
            </a:r>
            <a:r>
              <a:rPr lang="en-US" altLang="zh-TW" sz="1400" dirty="0"/>
              <a:t>,0))</a:t>
            </a:r>
          </a:p>
          <a:p>
            <a:r>
              <a:rPr lang="zh-TW" altLang="en-US" sz="1400" b="1" dirty="0"/>
              <a:t>計算金額</a:t>
            </a:r>
            <a:endParaRPr lang="en-US" altLang="zh-TW" sz="1400" b="1" dirty="0"/>
          </a:p>
          <a:p>
            <a:r>
              <a:rPr lang="en-US" altLang="zh-TW" sz="1400" dirty="0"/>
              <a:t>const shipping = computed(()=&gt;</a:t>
            </a:r>
            <a:r>
              <a:rPr lang="en-US" altLang="zh-TW" sz="1400" dirty="0" err="1"/>
              <a:t>subtotal.value</a:t>
            </a:r>
            <a:r>
              <a:rPr lang="en-US" altLang="zh-TW" sz="1400" dirty="0"/>
              <a:t>&gt;=3000?0:100)</a:t>
            </a:r>
          </a:p>
          <a:p>
            <a:r>
              <a:rPr lang="en-US" altLang="zh-TW" sz="1400" dirty="0"/>
              <a:t>const total = computed(()=&gt;</a:t>
            </a:r>
            <a:r>
              <a:rPr lang="en-US" altLang="zh-TW" sz="1400" dirty="0" err="1"/>
              <a:t>subtotal.value+shipping.value</a:t>
            </a:r>
            <a:r>
              <a:rPr lang="en-US" altLang="zh-TW" sz="1400" dirty="0"/>
              <a:t>)</a:t>
            </a:r>
          </a:p>
          <a:p>
            <a:r>
              <a:rPr lang="zh-TW" altLang="en-US" sz="1400" b="1" dirty="0"/>
              <a:t>功能操作</a:t>
            </a:r>
            <a:endParaRPr lang="en-US" altLang="zh-TW" sz="1400" b="1" dirty="0"/>
          </a:p>
          <a:p>
            <a:r>
              <a:rPr lang="en-US" altLang="zh-TW" sz="1400" dirty="0"/>
              <a:t>const </a:t>
            </a:r>
            <a:r>
              <a:rPr lang="en-US" altLang="zh-TW" sz="1400" dirty="0" err="1"/>
              <a:t>inc</a:t>
            </a:r>
            <a:r>
              <a:rPr lang="en-US" altLang="zh-TW" sz="1400" dirty="0"/>
              <a:t> = </a:t>
            </a:r>
            <a:r>
              <a:rPr lang="en-US" altLang="zh-TW" sz="1400" dirty="0" err="1"/>
              <a:t>i</a:t>
            </a:r>
            <a:r>
              <a:rPr lang="en-US" altLang="zh-TW" sz="1400" dirty="0"/>
              <a:t>=&gt;</a:t>
            </a:r>
            <a:r>
              <a:rPr lang="en-US" altLang="zh-TW" sz="1400" dirty="0" err="1"/>
              <a:t>i</a:t>
            </a:r>
            <a:r>
              <a:rPr lang="en-US" altLang="zh-TW" sz="1400" dirty="0"/>
              <a:t>.</a:t>
            </a:r>
            <a:r>
              <a:rPr lang="zh-TW" altLang="en-US" sz="1400" dirty="0"/>
              <a:t>數量</a:t>
            </a:r>
            <a:r>
              <a:rPr lang="en-US" altLang="zh-TW" sz="1400" dirty="0"/>
              <a:t>++ , dec = </a:t>
            </a:r>
            <a:r>
              <a:rPr lang="en-US" altLang="zh-TW" sz="1400" dirty="0" err="1"/>
              <a:t>i</a:t>
            </a:r>
            <a:r>
              <a:rPr lang="en-US" altLang="zh-TW" sz="1400" dirty="0"/>
              <a:t>=&gt;</a:t>
            </a:r>
            <a:r>
              <a:rPr lang="en-US" altLang="zh-TW" sz="1400" dirty="0" err="1"/>
              <a:t>i</a:t>
            </a:r>
            <a:r>
              <a:rPr lang="en-US" altLang="zh-TW" sz="1400" dirty="0"/>
              <a:t>.</a:t>
            </a:r>
            <a:r>
              <a:rPr lang="zh-TW" altLang="en-US" sz="1400" dirty="0"/>
              <a:t>數量</a:t>
            </a:r>
            <a:r>
              <a:rPr lang="en-US" altLang="zh-TW" sz="1400" dirty="0"/>
              <a:t>=</a:t>
            </a:r>
            <a:r>
              <a:rPr lang="en-US" altLang="zh-TW" sz="1400" dirty="0" err="1"/>
              <a:t>Math.max</a:t>
            </a:r>
            <a:r>
              <a:rPr lang="en-US" altLang="zh-TW" sz="1400" dirty="0"/>
              <a:t>(1,i.</a:t>
            </a:r>
            <a:r>
              <a:rPr lang="zh-TW" altLang="en-US" sz="1400" dirty="0"/>
              <a:t>數量</a:t>
            </a:r>
            <a:r>
              <a:rPr lang="en-US" altLang="zh-TW" sz="1400" dirty="0"/>
              <a:t>-1)</a:t>
            </a:r>
          </a:p>
          <a:p>
            <a:r>
              <a:rPr lang="en-US" altLang="zh-TW" sz="1400" dirty="0"/>
              <a:t>async function del(id){ </a:t>
            </a:r>
            <a:r>
              <a:rPr lang="en-US" altLang="zh-TW" sz="1400" dirty="0" err="1"/>
              <a:t>items.value</a:t>
            </a:r>
            <a:r>
              <a:rPr lang="en-US" altLang="zh-TW" sz="1400" dirty="0"/>
              <a:t> = </a:t>
            </a:r>
            <a:r>
              <a:rPr lang="en-US" altLang="zh-TW" sz="1400" dirty="0" err="1"/>
              <a:t>items.value.filter</a:t>
            </a:r>
            <a:r>
              <a:rPr lang="en-US" altLang="zh-TW" sz="1400" dirty="0"/>
              <a:t>(</a:t>
            </a:r>
            <a:r>
              <a:rPr lang="en-US" altLang="zh-TW" sz="1400" dirty="0" err="1"/>
              <a:t>i</a:t>
            </a:r>
            <a:r>
              <a:rPr lang="en-US" altLang="zh-TW" sz="1400" dirty="0"/>
              <a:t>=&gt;</a:t>
            </a:r>
            <a:r>
              <a:rPr lang="en-US" altLang="zh-TW" sz="1400" dirty="0" err="1"/>
              <a:t>i</a:t>
            </a:r>
            <a:r>
              <a:rPr lang="en-US" altLang="zh-TW" sz="1400" dirty="0"/>
              <a:t>.</a:t>
            </a:r>
            <a:r>
              <a:rPr lang="zh-TW" altLang="en-US" sz="1400" dirty="0"/>
              <a:t>購物車編號</a:t>
            </a:r>
            <a:r>
              <a:rPr lang="en-US" altLang="zh-TW" sz="1400" dirty="0"/>
              <a:t>!==id); await fetch(`/cart/${id}`,{</a:t>
            </a:r>
            <a:r>
              <a:rPr lang="en-US" altLang="zh-TW" sz="1400" dirty="0" err="1"/>
              <a:t>method:'DELETE</a:t>
            </a:r>
            <a:r>
              <a:rPr lang="en-US" altLang="zh-TW" sz="1400" dirty="0"/>
              <a:t>'}) }</a:t>
            </a:r>
          </a:p>
          <a:p>
            <a:r>
              <a:rPr lang="en-US" altLang="zh-TW" sz="1400" dirty="0"/>
              <a:t>function checkout(){</a:t>
            </a:r>
          </a:p>
          <a:p>
            <a:r>
              <a:rPr lang="en-US" altLang="zh-TW" sz="1400" dirty="0"/>
              <a:t>  const data = </a:t>
            </a:r>
            <a:r>
              <a:rPr lang="en-US" altLang="zh-TW" sz="1400" dirty="0" err="1"/>
              <a:t>encodeURIComponent</a:t>
            </a:r>
            <a:r>
              <a:rPr lang="en-US" altLang="zh-TW" sz="1400" dirty="0"/>
              <a:t>(</a:t>
            </a:r>
            <a:r>
              <a:rPr lang="en-US" altLang="zh-TW" sz="1400" dirty="0" err="1"/>
              <a:t>JSON.stringify</a:t>
            </a:r>
            <a:r>
              <a:rPr lang="en-US" altLang="zh-TW" sz="1400" dirty="0"/>
              <a:t>({</a:t>
            </a:r>
            <a:r>
              <a:rPr lang="en-US" altLang="zh-TW" sz="1400" dirty="0" err="1"/>
              <a:t>items:selected.value</a:t>
            </a:r>
            <a:r>
              <a:rPr lang="en-US" altLang="zh-TW" sz="1400" dirty="0"/>
              <a:t>}))</a:t>
            </a:r>
          </a:p>
          <a:p>
            <a:r>
              <a:rPr lang="en-US" altLang="zh-TW" sz="1400" dirty="0"/>
              <a:t>  </a:t>
            </a:r>
            <a:r>
              <a:rPr lang="en-US" altLang="zh-TW" sz="1400" dirty="0" err="1"/>
              <a:t>router.push</a:t>
            </a:r>
            <a:r>
              <a:rPr lang="en-US" altLang="zh-TW" sz="1400" dirty="0"/>
              <a:t>({name:'</a:t>
            </a:r>
            <a:r>
              <a:rPr lang="en-US" altLang="zh-TW" sz="1400" dirty="0" err="1"/>
              <a:t>shoplist</a:t>
            </a:r>
            <a:r>
              <a:rPr lang="en-US" altLang="zh-TW" sz="1400" dirty="0"/>
              <a:t>',query:{</a:t>
            </a:r>
            <a:r>
              <a:rPr lang="en-US" altLang="zh-TW" sz="1400" dirty="0" err="1"/>
              <a:t>items:data</a:t>
            </a:r>
            <a:r>
              <a:rPr lang="en-US" altLang="zh-TW" sz="1400" dirty="0"/>
              <a:t>}})</a:t>
            </a:r>
          </a:p>
          <a:p>
            <a:r>
              <a:rPr lang="en-US" altLang="zh-TW" sz="1400" dirty="0"/>
              <a:t>}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2DC69345-39A6-B18F-F7D0-37FAC690AFF3}"/>
              </a:ext>
            </a:extLst>
          </p:cNvPr>
          <p:cNvSpPr txBox="1"/>
          <p:nvPr/>
        </p:nvSpPr>
        <p:spPr>
          <a:xfrm>
            <a:off x="5600126" y="1164134"/>
            <a:ext cx="4129549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zh-TW" altLang="en-US" sz="1650" b="1" dirty="0"/>
              <a:t>功能說明</a:t>
            </a:r>
          </a:p>
          <a:p>
            <a:pPr>
              <a:buNone/>
            </a:pPr>
            <a:r>
              <a:rPr lang="en-US" altLang="zh-TW" sz="1650" dirty="0"/>
              <a:t>1️⃣ </a:t>
            </a:r>
            <a:r>
              <a:rPr lang="zh-TW" altLang="en-US" sz="1650" b="1" dirty="0"/>
              <a:t>載入購物車</a:t>
            </a:r>
            <a:r>
              <a:rPr lang="zh-TW" altLang="en-US" sz="1650" dirty="0"/>
              <a:t>：向後端抓取使用者購物資料</a:t>
            </a:r>
            <a:br>
              <a:rPr lang="zh-TW" altLang="en-US" sz="1650" dirty="0"/>
            </a:br>
            <a:r>
              <a:rPr lang="en-US" altLang="zh-TW" sz="1650" dirty="0"/>
              <a:t>2️⃣ </a:t>
            </a:r>
            <a:r>
              <a:rPr lang="zh-TW" altLang="en-US" sz="1650" b="1" dirty="0"/>
              <a:t>勾選與全選</a:t>
            </a:r>
            <a:r>
              <a:rPr lang="zh-TW" altLang="en-US" sz="1650" dirty="0"/>
              <a:t>：使用者可一次選取或全部清空</a:t>
            </a:r>
            <a:br>
              <a:rPr lang="zh-TW" altLang="en-US" sz="1650" dirty="0"/>
            </a:br>
            <a:r>
              <a:rPr lang="en-US" altLang="zh-TW" sz="1650" dirty="0"/>
              <a:t>3️⃣ </a:t>
            </a:r>
            <a:r>
              <a:rPr lang="zh-TW" altLang="en-US" sz="1650" b="1" dirty="0"/>
              <a:t>數量調整</a:t>
            </a:r>
            <a:r>
              <a:rPr lang="zh-TW" altLang="en-US" sz="1650" dirty="0"/>
              <a:t>：加減數量即時更新小計</a:t>
            </a:r>
            <a:br>
              <a:rPr lang="zh-TW" altLang="en-US" sz="1650" dirty="0"/>
            </a:br>
            <a:r>
              <a:rPr lang="en-US" altLang="zh-TW" sz="1650" dirty="0"/>
              <a:t>4️⃣ </a:t>
            </a:r>
            <a:r>
              <a:rPr lang="zh-TW" altLang="en-US" sz="1650" b="1" dirty="0"/>
              <a:t>金額計算</a:t>
            </a:r>
            <a:r>
              <a:rPr lang="zh-TW" altLang="en-US" sz="1650" dirty="0"/>
              <a:t>：自動計算小計＋運費（滿 </a:t>
            </a:r>
            <a:r>
              <a:rPr lang="en-US" altLang="zh-TW" sz="1650" dirty="0"/>
              <a:t>3000 </a:t>
            </a:r>
            <a:r>
              <a:rPr lang="zh-TW" altLang="en-US" sz="1650" dirty="0"/>
              <a:t>免運）</a:t>
            </a:r>
            <a:br>
              <a:rPr lang="zh-TW" altLang="en-US" sz="1650" dirty="0"/>
            </a:br>
            <a:r>
              <a:rPr lang="en-US" altLang="zh-TW" sz="1650" dirty="0"/>
              <a:t>5️⃣ </a:t>
            </a:r>
            <a:r>
              <a:rPr lang="zh-TW" altLang="en-US" sz="1650" b="1" dirty="0"/>
              <a:t>刪除商品</a:t>
            </a:r>
            <a:r>
              <a:rPr lang="zh-TW" altLang="en-US" sz="1650" dirty="0"/>
              <a:t>：支援單筆或多筆刪除</a:t>
            </a:r>
            <a:br>
              <a:rPr lang="zh-TW" altLang="en-US" sz="1650" dirty="0"/>
            </a:br>
            <a:r>
              <a:rPr lang="en-US" altLang="zh-TW" sz="1650" dirty="0"/>
              <a:t>6️⃣ </a:t>
            </a:r>
            <a:r>
              <a:rPr lang="zh-TW" altLang="en-US" sz="1650" b="1" dirty="0"/>
              <a:t>前往結帳</a:t>
            </a:r>
            <a:r>
              <a:rPr lang="zh-TW" altLang="en-US" sz="1650" dirty="0"/>
              <a:t>：勾選後將商品打包帶入結帳頁</a:t>
            </a:r>
          </a:p>
          <a:p>
            <a:pPr>
              <a:buNone/>
            </a:pPr>
            <a:r>
              <a:rPr lang="zh-TW" altLang="en-US" sz="1650" b="1" dirty="0"/>
              <a:t>優點</a:t>
            </a:r>
          </a:p>
          <a:p>
            <a:pPr>
              <a:buNone/>
            </a:pPr>
            <a:r>
              <a:rPr lang="zh-TW" altLang="en-US" sz="1650" dirty="0"/>
              <a:t>✅ 介面直覺、即時回饋（無需重整）</a:t>
            </a:r>
            <a:br>
              <a:rPr lang="zh-TW" altLang="en-US" sz="1650" dirty="0"/>
            </a:br>
            <a:r>
              <a:rPr lang="zh-TW" altLang="en-US" sz="1650" dirty="0"/>
              <a:t>✅ 後端同步安全穩定</a:t>
            </a:r>
            <a:br>
              <a:rPr lang="zh-TW" altLang="en-US" sz="1650" dirty="0"/>
            </a:br>
            <a:r>
              <a:rPr lang="zh-TW" altLang="en-US" sz="1650" dirty="0"/>
              <a:t>✅ 模組化結構，方便整合優惠碼與折扣</a:t>
            </a:r>
            <a:br>
              <a:rPr lang="zh-TW" altLang="en-US" sz="1650" dirty="0"/>
            </a:br>
            <a:r>
              <a:rPr lang="zh-TW" altLang="en-US" sz="1650" dirty="0"/>
              <a:t>✅ 簡潔邏輯，</a:t>
            </a:r>
            <a:r>
              <a:rPr lang="en-US" altLang="zh-TW" sz="1650" dirty="0"/>
              <a:t>PPT </a:t>
            </a:r>
            <a:r>
              <a:rPr lang="zh-TW" altLang="en-US" sz="1650" dirty="0"/>
              <a:t>一頁即可呈現</a:t>
            </a:r>
          </a:p>
        </p:txBody>
      </p:sp>
    </p:spTree>
    <p:extLst>
      <p:ext uri="{BB962C8B-B14F-4D97-AF65-F5344CB8AC3E}">
        <p14:creationId xmlns:p14="http://schemas.microsoft.com/office/powerpoint/2010/main" val="13668565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150331F2-59E5-3F2D-E46C-C429D44C0B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998" y="363794"/>
            <a:ext cx="8596668" cy="707922"/>
          </a:xfrm>
        </p:spPr>
        <p:txBody>
          <a:bodyPr/>
          <a:lstStyle/>
          <a:p>
            <a:pPr algn="ctr"/>
            <a:r>
              <a:rPr lang="zh-TW" altLang="en-US" dirty="0">
                <a:solidFill>
                  <a:schemeClr val="tx1"/>
                </a:solidFill>
              </a:rPr>
              <a:t>前端架構說明</a:t>
            </a:r>
            <a:r>
              <a:rPr lang="zh-TW" altLang="en-US" b="1" dirty="0"/>
              <a:t>訂單結帳明細</a:t>
            </a:r>
            <a:endParaRPr lang="zh-TW" altLang="en-US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FECB33DF-FAFF-8C17-6657-C0B0DBB62F75}"/>
              </a:ext>
            </a:extLst>
          </p:cNvPr>
          <p:cNvSpPr txBox="1"/>
          <p:nvPr/>
        </p:nvSpPr>
        <p:spPr>
          <a:xfrm>
            <a:off x="431528" y="1304079"/>
            <a:ext cx="5664472" cy="477053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TW" sz="1600" dirty="0"/>
              <a:t>const route = </a:t>
            </a:r>
            <a:r>
              <a:rPr lang="en-US" altLang="zh-TW" sz="1600" dirty="0" err="1"/>
              <a:t>useRoute</a:t>
            </a:r>
            <a:r>
              <a:rPr lang="en-US" altLang="zh-TW" sz="1600" dirty="0"/>
              <a:t>(), router = </a:t>
            </a:r>
            <a:r>
              <a:rPr lang="en-US" altLang="zh-TW" sz="1600" dirty="0" err="1"/>
              <a:t>useRouter</a:t>
            </a:r>
            <a:r>
              <a:rPr lang="en-US" altLang="zh-TW" sz="1600" dirty="0"/>
              <a:t>()</a:t>
            </a:r>
          </a:p>
          <a:p>
            <a:r>
              <a:rPr lang="en-US" altLang="zh-TW" sz="1600" dirty="0"/>
              <a:t>const buyer = ref({ </a:t>
            </a:r>
            <a:r>
              <a:rPr lang="zh-TW" altLang="en-US" sz="1600" dirty="0"/>
              <a:t>姓名</a:t>
            </a:r>
            <a:r>
              <a:rPr lang="en-US" altLang="zh-TW" sz="1600" dirty="0"/>
              <a:t>:'', </a:t>
            </a:r>
            <a:r>
              <a:rPr lang="zh-TW" altLang="en-US" sz="1600" dirty="0"/>
              <a:t>電子郵件</a:t>
            </a:r>
            <a:r>
              <a:rPr lang="en-US" altLang="zh-TW" sz="1600" dirty="0"/>
              <a:t>:'', </a:t>
            </a:r>
            <a:r>
              <a:rPr lang="zh-TW" altLang="en-US" sz="1600" dirty="0"/>
              <a:t>地址</a:t>
            </a:r>
            <a:r>
              <a:rPr lang="en-US" altLang="zh-TW" sz="1600" dirty="0"/>
              <a:t>:'' })</a:t>
            </a:r>
          </a:p>
          <a:p>
            <a:r>
              <a:rPr lang="en-US" altLang="zh-TW" sz="1600" dirty="0"/>
              <a:t>const state = reactive({ items: </a:t>
            </a:r>
            <a:r>
              <a:rPr lang="en-US" altLang="zh-TW" sz="1600" dirty="0" err="1"/>
              <a:t>JSON.parse</a:t>
            </a:r>
            <a:r>
              <a:rPr lang="en-US" altLang="zh-TW" sz="1600" dirty="0"/>
              <a:t>(</a:t>
            </a:r>
            <a:r>
              <a:rPr lang="en-US" altLang="zh-TW" sz="1600" dirty="0" err="1"/>
              <a:t>decodeURIComponent</a:t>
            </a:r>
            <a:r>
              <a:rPr lang="en-US" altLang="zh-TW" sz="1600" dirty="0"/>
              <a:t>(</a:t>
            </a:r>
            <a:r>
              <a:rPr lang="en-US" altLang="zh-TW" sz="1600" dirty="0" err="1"/>
              <a:t>route.query.items</a:t>
            </a:r>
            <a:r>
              <a:rPr lang="en-US" altLang="zh-TW" sz="1600" dirty="0"/>
              <a:t>)).items })</a:t>
            </a:r>
          </a:p>
          <a:p>
            <a:r>
              <a:rPr lang="en-US" altLang="zh-TW" sz="1600" dirty="0"/>
              <a:t>const subtotal = computed(()=&gt;</a:t>
            </a:r>
            <a:r>
              <a:rPr lang="en-US" altLang="zh-TW" sz="1600" dirty="0" err="1"/>
              <a:t>state.items.reduce</a:t>
            </a:r>
            <a:r>
              <a:rPr lang="en-US" altLang="zh-TW" sz="1600" dirty="0"/>
              <a:t>((</a:t>
            </a:r>
            <a:r>
              <a:rPr lang="en-US" altLang="zh-TW" sz="1600" dirty="0" err="1"/>
              <a:t>s,i</a:t>
            </a:r>
            <a:r>
              <a:rPr lang="en-US" altLang="zh-TW" sz="1600" dirty="0"/>
              <a:t>)=&gt;</a:t>
            </a:r>
            <a:r>
              <a:rPr lang="en-US" altLang="zh-TW" sz="1600" dirty="0" err="1"/>
              <a:t>s+i</a:t>
            </a:r>
            <a:r>
              <a:rPr lang="en-US" altLang="zh-TW" sz="1600" dirty="0"/>
              <a:t>.</a:t>
            </a:r>
            <a:r>
              <a:rPr lang="zh-TW" altLang="en-US" sz="1600" dirty="0"/>
              <a:t>價格*</a:t>
            </a:r>
            <a:r>
              <a:rPr lang="en-US" altLang="zh-TW" sz="1600" dirty="0" err="1"/>
              <a:t>i</a:t>
            </a:r>
            <a:r>
              <a:rPr lang="en-US" altLang="zh-TW" sz="1600" dirty="0"/>
              <a:t>.</a:t>
            </a:r>
            <a:r>
              <a:rPr lang="zh-TW" altLang="en-US" sz="1600" dirty="0"/>
              <a:t>數量</a:t>
            </a:r>
            <a:r>
              <a:rPr lang="en-US" altLang="zh-TW" sz="1600" dirty="0"/>
              <a:t>,0))</a:t>
            </a:r>
          </a:p>
          <a:p>
            <a:r>
              <a:rPr lang="en-US" altLang="zh-TW" sz="1600" dirty="0"/>
              <a:t>const shipping = computed(()=&gt;</a:t>
            </a:r>
            <a:r>
              <a:rPr lang="en-US" altLang="zh-TW" sz="1600" dirty="0" err="1"/>
              <a:t>subtotal.value</a:t>
            </a:r>
            <a:r>
              <a:rPr lang="en-US" altLang="zh-TW" sz="1600" dirty="0"/>
              <a:t>&gt;=3000?0:100)</a:t>
            </a:r>
          </a:p>
          <a:p>
            <a:r>
              <a:rPr lang="en-US" altLang="zh-TW" sz="1600" dirty="0"/>
              <a:t>const total = computed(()=&gt;</a:t>
            </a:r>
            <a:r>
              <a:rPr lang="en-US" altLang="zh-TW" sz="1600" dirty="0" err="1"/>
              <a:t>subtotal.value+shipping.value</a:t>
            </a:r>
            <a:r>
              <a:rPr lang="en-US" altLang="zh-TW" sz="1600" dirty="0"/>
              <a:t>)</a:t>
            </a:r>
          </a:p>
          <a:p>
            <a:r>
              <a:rPr lang="en-US" altLang="zh-TW" sz="1600" dirty="0"/>
              <a:t>async function </a:t>
            </a:r>
            <a:r>
              <a:rPr lang="en-US" altLang="zh-TW" sz="1600" dirty="0" err="1"/>
              <a:t>submitOrder</a:t>
            </a:r>
            <a:r>
              <a:rPr lang="en-US" altLang="zh-TW" sz="1600" dirty="0"/>
              <a:t>(){</a:t>
            </a:r>
          </a:p>
          <a:p>
            <a:r>
              <a:rPr lang="en-US" altLang="zh-TW" sz="1600" dirty="0"/>
              <a:t>  if(!</a:t>
            </a:r>
            <a:r>
              <a:rPr lang="en-US" altLang="zh-TW" sz="1600" dirty="0" err="1"/>
              <a:t>buyer.value</a:t>
            </a:r>
            <a:r>
              <a:rPr lang="en-US" altLang="zh-TW" sz="1600" dirty="0"/>
              <a:t>.</a:t>
            </a:r>
            <a:r>
              <a:rPr lang="zh-TW" altLang="en-US" sz="1600" dirty="0"/>
              <a:t>姓名</a:t>
            </a:r>
            <a:r>
              <a:rPr lang="en-US" altLang="zh-TW" sz="1600" dirty="0"/>
              <a:t>||!</a:t>
            </a:r>
            <a:r>
              <a:rPr lang="en-US" altLang="zh-TW" sz="1600" dirty="0" err="1"/>
              <a:t>buyer.value</a:t>
            </a:r>
            <a:r>
              <a:rPr lang="en-US" altLang="zh-TW" sz="1600" dirty="0"/>
              <a:t>.</a:t>
            </a:r>
            <a:r>
              <a:rPr lang="zh-TW" altLang="en-US" sz="1600" dirty="0"/>
              <a:t>電子郵件</a:t>
            </a:r>
            <a:r>
              <a:rPr lang="en-US" altLang="zh-TW" sz="1600" dirty="0"/>
              <a:t>||!</a:t>
            </a:r>
            <a:r>
              <a:rPr lang="en-US" altLang="zh-TW" sz="1600" dirty="0" err="1"/>
              <a:t>buyer.value</a:t>
            </a:r>
            <a:r>
              <a:rPr lang="en-US" altLang="zh-TW" sz="1600" dirty="0"/>
              <a:t>.</a:t>
            </a:r>
            <a:r>
              <a:rPr lang="zh-TW" altLang="en-US" sz="1600" dirty="0"/>
              <a:t>地址</a:t>
            </a:r>
            <a:r>
              <a:rPr lang="en-US" altLang="zh-TW" sz="1600" dirty="0"/>
              <a:t>)return alert('</a:t>
            </a:r>
            <a:r>
              <a:rPr lang="zh-TW" altLang="en-US" sz="1600" dirty="0"/>
              <a:t>資料不完整</a:t>
            </a:r>
            <a:r>
              <a:rPr lang="en-US" altLang="zh-TW" sz="1600" dirty="0"/>
              <a:t>')</a:t>
            </a:r>
          </a:p>
          <a:p>
            <a:r>
              <a:rPr lang="en-US" altLang="zh-TW" sz="1600" dirty="0"/>
              <a:t>  for(const </a:t>
            </a:r>
            <a:r>
              <a:rPr lang="en-US" altLang="zh-TW" sz="1600" dirty="0" err="1"/>
              <a:t>i</a:t>
            </a:r>
            <a:r>
              <a:rPr lang="en-US" altLang="zh-TW" sz="1600" dirty="0"/>
              <a:t> of </a:t>
            </a:r>
            <a:r>
              <a:rPr lang="en-US" altLang="zh-TW" sz="1600" dirty="0" err="1"/>
              <a:t>state.items</a:t>
            </a:r>
            <a:r>
              <a:rPr lang="en-US" altLang="zh-TW" sz="1600" dirty="0"/>
              <a:t>){</a:t>
            </a:r>
          </a:p>
          <a:p>
            <a:r>
              <a:rPr lang="en-US" altLang="zh-TW" sz="1600" dirty="0"/>
              <a:t>    await fetch('/list',{method:'POST',</a:t>
            </a:r>
            <a:r>
              <a:rPr lang="en-US" altLang="zh-TW" sz="1600" dirty="0" err="1"/>
              <a:t>body:JSON.stringify</a:t>
            </a:r>
            <a:r>
              <a:rPr lang="en-US" altLang="zh-TW" sz="1600" dirty="0"/>
              <a:t>({</a:t>
            </a:r>
            <a:r>
              <a:rPr lang="zh-TW" altLang="en-US" sz="1600" dirty="0"/>
              <a:t>使用者編號</a:t>
            </a:r>
            <a:r>
              <a:rPr lang="en-US" altLang="zh-TW" sz="1600" dirty="0"/>
              <a:t>:1,</a:t>
            </a:r>
            <a:r>
              <a:rPr lang="zh-TW" altLang="en-US" sz="1600" dirty="0"/>
              <a:t>商品編號</a:t>
            </a:r>
            <a:r>
              <a:rPr lang="en-US" altLang="zh-TW" sz="1600" dirty="0"/>
              <a:t>:</a:t>
            </a:r>
            <a:r>
              <a:rPr lang="en-US" altLang="zh-TW" sz="1600" dirty="0" err="1"/>
              <a:t>i</a:t>
            </a:r>
            <a:r>
              <a:rPr lang="en-US" altLang="zh-TW" sz="1600" dirty="0"/>
              <a:t>.</a:t>
            </a:r>
            <a:r>
              <a:rPr lang="zh-TW" altLang="en-US" sz="1600" dirty="0"/>
              <a:t>商品編號</a:t>
            </a:r>
            <a:r>
              <a:rPr lang="en-US" altLang="zh-TW" sz="1600" dirty="0"/>
              <a:t>,</a:t>
            </a:r>
            <a:r>
              <a:rPr lang="zh-TW" altLang="en-US" sz="1600" dirty="0"/>
              <a:t>總金額</a:t>
            </a:r>
            <a:r>
              <a:rPr lang="en-US" altLang="zh-TW" sz="1600" dirty="0"/>
              <a:t>:</a:t>
            </a:r>
            <a:r>
              <a:rPr lang="en-US" altLang="zh-TW" sz="1600" dirty="0" err="1"/>
              <a:t>total.value</a:t>
            </a:r>
            <a:r>
              <a:rPr lang="en-US" altLang="zh-TW" sz="1600" dirty="0"/>
              <a:t>})})</a:t>
            </a:r>
          </a:p>
          <a:p>
            <a:r>
              <a:rPr lang="en-US" altLang="zh-TW" sz="1600" dirty="0"/>
              <a:t>  }</a:t>
            </a:r>
          </a:p>
          <a:p>
            <a:r>
              <a:rPr lang="en-US" altLang="zh-TW" sz="1600" dirty="0"/>
              <a:t>  alert('</a:t>
            </a:r>
            <a:r>
              <a:rPr lang="zh-TW" altLang="en-US" sz="1600" dirty="0"/>
              <a:t>訂單送出成功</a:t>
            </a:r>
            <a:r>
              <a:rPr lang="en-US" altLang="zh-TW" sz="1600" dirty="0"/>
              <a:t>'); </a:t>
            </a:r>
            <a:r>
              <a:rPr lang="en-US" altLang="zh-TW" sz="1600" dirty="0" err="1"/>
              <a:t>router.push</a:t>
            </a:r>
            <a:r>
              <a:rPr lang="en-US" altLang="zh-TW" sz="1600" dirty="0"/>
              <a:t>('/home')</a:t>
            </a:r>
          </a:p>
          <a:p>
            <a:r>
              <a:rPr lang="en-US" altLang="zh-TW" sz="1600" dirty="0"/>
              <a:t>}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E8AC05FA-635A-74A7-F02C-073B0BB7F39C}"/>
              </a:ext>
            </a:extLst>
          </p:cNvPr>
          <p:cNvSpPr txBox="1"/>
          <p:nvPr/>
        </p:nvSpPr>
        <p:spPr>
          <a:xfrm>
            <a:off x="6183398" y="1138894"/>
            <a:ext cx="389734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zh-TW" altLang="en-US" sz="1650" b="1" dirty="0"/>
              <a:t>功能說明</a:t>
            </a:r>
          </a:p>
          <a:p>
            <a:pPr>
              <a:buNone/>
            </a:pPr>
            <a:r>
              <a:rPr lang="en-US" altLang="zh-TW" sz="1650" dirty="0"/>
              <a:t>1️⃣ </a:t>
            </a:r>
            <a:r>
              <a:rPr lang="zh-TW" altLang="en-US" sz="1650" b="1" dirty="0"/>
              <a:t>自動載入購物資料</a:t>
            </a:r>
            <a:r>
              <a:rPr lang="zh-TW" altLang="en-US" sz="1650" dirty="0"/>
              <a:t>：從 </a:t>
            </a:r>
            <a:r>
              <a:rPr lang="en-US" altLang="zh-TW" sz="1650" dirty="0"/>
              <a:t>URL </a:t>
            </a:r>
            <a:r>
              <a:rPr lang="zh-TW" altLang="en-US" sz="1650" dirty="0"/>
              <a:t>解析 </a:t>
            </a:r>
            <a:r>
              <a:rPr lang="en-US" altLang="zh-TW" sz="1650" dirty="0">
                <a:latin typeface="Courier New" panose="02070309020205020404" pitchFamily="49" charset="0"/>
              </a:rPr>
              <a:t>items</a:t>
            </a:r>
            <a:r>
              <a:rPr lang="zh-TW" altLang="en-US" sz="1650" dirty="0"/>
              <a:t> 陣列。</a:t>
            </a:r>
            <a:br>
              <a:rPr lang="zh-TW" altLang="en-US" sz="1650" dirty="0"/>
            </a:br>
            <a:r>
              <a:rPr lang="en-US" altLang="zh-TW" sz="1650" dirty="0"/>
              <a:t>2️⃣ </a:t>
            </a:r>
            <a:r>
              <a:rPr lang="zh-TW" altLang="en-US" sz="1650" b="1" dirty="0"/>
              <a:t>金額即時計算</a:t>
            </a:r>
            <a:r>
              <a:rPr lang="zh-TW" altLang="en-US" sz="1650" dirty="0"/>
              <a:t>：動態計算小計、運費、總額。</a:t>
            </a:r>
            <a:br>
              <a:rPr lang="zh-TW" altLang="en-US" sz="1650" dirty="0"/>
            </a:br>
            <a:r>
              <a:rPr lang="en-US" altLang="zh-TW" sz="1650" dirty="0"/>
              <a:t>3️⃣ </a:t>
            </a:r>
            <a:r>
              <a:rPr lang="zh-TW" altLang="en-US" sz="1650" b="1" dirty="0"/>
              <a:t>表單驗證</a:t>
            </a:r>
            <a:r>
              <a:rPr lang="zh-TW" altLang="en-US" sz="1650" dirty="0"/>
              <a:t>：姓名、信箱、地址缺一即提示。</a:t>
            </a:r>
            <a:br>
              <a:rPr lang="zh-TW" altLang="en-US" sz="1650" dirty="0"/>
            </a:br>
            <a:r>
              <a:rPr lang="en-US" altLang="zh-TW" sz="1650" dirty="0"/>
              <a:t>4️⃣ </a:t>
            </a:r>
            <a:r>
              <a:rPr lang="zh-TW" altLang="en-US" sz="1650" b="1" dirty="0"/>
              <a:t>訂單建立</a:t>
            </a:r>
            <a:r>
              <a:rPr lang="zh-TW" altLang="en-US" sz="1650" dirty="0"/>
              <a:t>：</a:t>
            </a:r>
            <a:r>
              <a:rPr lang="en-US" altLang="zh-TW" sz="1650" dirty="0">
                <a:latin typeface="Courier New" panose="02070309020205020404" pitchFamily="49" charset="0"/>
              </a:rPr>
              <a:t>POST /list</a:t>
            </a:r>
            <a:r>
              <a:rPr lang="zh-TW" altLang="en-US" sz="1650" dirty="0"/>
              <a:t> 將每筆商品送出後端。</a:t>
            </a:r>
            <a:br>
              <a:rPr lang="zh-TW" altLang="en-US" sz="1650" dirty="0"/>
            </a:br>
            <a:r>
              <a:rPr lang="en-US" altLang="zh-TW" sz="1650" dirty="0"/>
              <a:t>5️⃣ </a:t>
            </a:r>
            <a:r>
              <a:rPr lang="zh-TW" altLang="en-US" sz="1650" b="1" dirty="0"/>
              <a:t>導回首頁</a:t>
            </a:r>
            <a:r>
              <a:rPr lang="zh-TW" altLang="en-US" sz="1650" dirty="0"/>
              <a:t>：成功送出後顯示提示並返回首頁。</a:t>
            </a:r>
          </a:p>
          <a:p>
            <a:pPr>
              <a:buNone/>
            </a:pPr>
            <a:r>
              <a:rPr lang="zh-TW" altLang="en-US" sz="1650" b="1" dirty="0"/>
              <a:t>優點</a:t>
            </a:r>
          </a:p>
          <a:p>
            <a:pPr>
              <a:buNone/>
            </a:pPr>
            <a:r>
              <a:rPr lang="zh-TW" altLang="en-US" sz="1650" dirty="0"/>
              <a:t>✅ 程式僅十多行，結構清晰易懂。</a:t>
            </a:r>
            <a:br>
              <a:rPr lang="zh-TW" altLang="en-US" sz="1650" dirty="0"/>
            </a:br>
            <a:r>
              <a:rPr lang="zh-TW" altLang="en-US" sz="1650" dirty="0"/>
              <a:t>✅ 自動運算與驗證，減少錯誤提交。</a:t>
            </a:r>
            <a:br>
              <a:rPr lang="zh-TW" altLang="en-US" sz="1650" dirty="0"/>
            </a:br>
            <a:r>
              <a:rPr lang="zh-TW" altLang="en-US" sz="1650" dirty="0"/>
              <a:t>✅ </a:t>
            </a:r>
            <a:r>
              <a:rPr lang="en-US" altLang="zh-TW" sz="1650" dirty="0"/>
              <a:t>API </a:t>
            </a:r>
            <a:r>
              <a:rPr lang="zh-TW" altLang="en-US" sz="1650" dirty="0"/>
              <a:t>簡潔，方便後端串接與擴充。</a:t>
            </a:r>
            <a:br>
              <a:rPr lang="zh-TW" altLang="en-US" sz="1650" dirty="0"/>
            </a:br>
            <a:r>
              <a:rPr lang="zh-TW" altLang="en-US" sz="1650" dirty="0"/>
              <a:t>✅ 適合展示於結帳流程與訂單範例頁。</a:t>
            </a:r>
          </a:p>
        </p:txBody>
      </p:sp>
    </p:spTree>
    <p:extLst>
      <p:ext uri="{BB962C8B-B14F-4D97-AF65-F5344CB8AC3E}">
        <p14:creationId xmlns:p14="http://schemas.microsoft.com/office/powerpoint/2010/main" val="276543801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7DC9B06-976C-4AB9-71D6-FEA130715D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360065"/>
            <a:ext cx="8596668" cy="1320800"/>
          </a:xfrm>
        </p:spPr>
        <p:txBody>
          <a:bodyPr/>
          <a:lstStyle/>
          <a:p>
            <a:pPr algn="ctr"/>
            <a:r>
              <a:rPr lang="zh-TW" altLang="en-US" dirty="0">
                <a:solidFill>
                  <a:schemeClr val="tx1"/>
                </a:solidFill>
              </a:rPr>
              <a:t>前端架構說明</a:t>
            </a:r>
            <a:r>
              <a:rPr lang="zh-TW" altLang="en-US" b="1" dirty="0"/>
              <a:t>訂單記錄查詢頁面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DD51F005-FEC2-88D9-31D4-48A25DAB9377}"/>
              </a:ext>
            </a:extLst>
          </p:cNvPr>
          <p:cNvSpPr txBox="1"/>
          <p:nvPr/>
        </p:nvSpPr>
        <p:spPr>
          <a:xfrm>
            <a:off x="352978" y="1211099"/>
            <a:ext cx="3963384" cy="4616648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endParaRPr lang="en-US" altLang="zh-TW" sz="1100" dirty="0"/>
          </a:p>
          <a:p>
            <a:r>
              <a:rPr lang="en-US" altLang="zh-TW" sz="1600" dirty="0"/>
              <a:t>&lt;script setup&gt;</a:t>
            </a:r>
          </a:p>
          <a:p>
            <a:r>
              <a:rPr lang="en-US" altLang="zh-TW" sz="1600" dirty="0"/>
              <a:t>import { ref, </a:t>
            </a:r>
            <a:r>
              <a:rPr lang="en-US" altLang="zh-TW" sz="1600" dirty="0" err="1"/>
              <a:t>onMounted</a:t>
            </a:r>
            <a:r>
              <a:rPr lang="en-US" altLang="zh-TW" sz="1600" dirty="0"/>
              <a:t> } from '</a:t>
            </a:r>
            <a:r>
              <a:rPr lang="en-US" altLang="zh-TW" sz="1600" dirty="0" err="1"/>
              <a:t>vue</a:t>
            </a:r>
            <a:r>
              <a:rPr lang="en-US" altLang="zh-TW" sz="1600" dirty="0"/>
              <a:t>'</a:t>
            </a:r>
          </a:p>
          <a:p>
            <a:r>
              <a:rPr lang="en-US" altLang="zh-TW" sz="1600" dirty="0"/>
              <a:t>import { </a:t>
            </a:r>
            <a:r>
              <a:rPr lang="en-US" altLang="zh-TW" sz="1600" dirty="0" err="1"/>
              <a:t>useUserStore</a:t>
            </a:r>
            <a:r>
              <a:rPr lang="en-US" altLang="zh-TW" sz="1600" dirty="0"/>
              <a:t> } from '@/stores/user'</a:t>
            </a:r>
          </a:p>
          <a:p>
            <a:endParaRPr lang="en-US" altLang="zh-TW" sz="1600" dirty="0"/>
          </a:p>
          <a:p>
            <a:r>
              <a:rPr lang="en-US" altLang="zh-TW" sz="1600" dirty="0"/>
              <a:t>const </a:t>
            </a:r>
            <a:r>
              <a:rPr lang="en-US" altLang="zh-TW" sz="1600" dirty="0" err="1"/>
              <a:t>userStore</a:t>
            </a:r>
            <a:r>
              <a:rPr lang="en-US" altLang="zh-TW" sz="1600" dirty="0"/>
              <a:t> = </a:t>
            </a:r>
            <a:r>
              <a:rPr lang="en-US" altLang="zh-TW" sz="1600" dirty="0" err="1"/>
              <a:t>useUserStore</a:t>
            </a:r>
            <a:r>
              <a:rPr lang="en-US" altLang="zh-TW" sz="1600" dirty="0"/>
              <a:t>()</a:t>
            </a:r>
          </a:p>
          <a:p>
            <a:r>
              <a:rPr lang="en-US" altLang="zh-TW" sz="1600" dirty="0"/>
              <a:t>const </a:t>
            </a:r>
            <a:r>
              <a:rPr lang="en-US" altLang="zh-TW" sz="1600" dirty="0" err="1"/>
              <a:t>myuser</a:t>
            </a:r>
            <a:r>
              <a:rPr lang="en-US" altLang="zh-TW" sz="1600" dirty="0"/>
              <a:t> = ref(userStore.id || 1)</a:t>
            </a:r>
          </a:p>
          <a:p>
            <a:r>
              <a:rPr lang="en-US" altLang="zh-TW" sz="1600" dirty="0"/>
              <a:t>const orders = ref([])</a:t>
            </a:r>
          </a:p>
          <a:p>
            <a:endParaRPr lang="en-US" altLang="zh-TW" sz="1600" dirty="0"/>
          </a:p>
          <a:p>
            <a:r>
              <a:rPr lang="en-US" altLang="zh-TW" sz="1600" dirty="0"/>
              <a:t>async function </a:t>
            </a:r>
            <a:r>
              <a:rPr lang="en-US" altLang="zh-TW" sz="1600" dirty="0" err="1"/>
              <a:t>loadOrders</a:t>
            </a:r>
            <a:r>
              <a:rPr lang="en-US" altLang="zh-TW" sz="1600" dirty="0"/>
              <a:t>() {</a:t>
            </a:r>
          </a:p>
          <a:p>
            <a:r>
              <a:rPr lang="en-US" altLang="zh-TW" sz="1600" dirty="0"/>
              <a:t>  const res = await fetch(`http://localhost:8080/list/user/${</a:t>
            </a:r>
            <a:r>
              <a:rPr lang="en-US" altLang="zh-TW" sz="1600" dirty="0" err="1"/>
              <a:t>myuser.value</a:t>
            </a:r>
            <a:r>
              <a:rPr lang="en-US" altLang="zh-TW" sz="1600" dirty="0"/>
              <a:t>}`)</a:t>
            </a:r>
          </a:p>
          <a:p>
            <a:r>
              <a:rPr lang="en-US" altLang="zh-TW" sz="1600" dirty="0"/>
              <a:t>  </a:t>
            </a:r>
            <a:r>
              <a:rPr lang="en-US" altLang="zh-TW" sz="1600" dirty="0" err="1"/>
              <a:t>orders.value</a:t>
            </a:r>
            <a:r>
              <a:rPr lang="en-US" altLang="zh-TW" sz="1600" dirty="0"/>
              <a:t> = await </a:t>
            </a:r>
            <a:r>
              <a:rPr lang="en-US" altLang="zh-TW" sz="1600" dirty="0" err="1"/>
              <a:t>res.json</a:t>
            </a:r>
            <a:r>
              <a:rPr lang="en-US" altLang="zh-TW" sz="1600" dirty="0"/>
              <a:t>()</a:t>
            </a:r>
          </a:p>
          <a:p>
            <a:r>
              <a:rPr lang="en-US" altLang="zh-TW" sz="1600" dirty="0"/>
              <a:t>}</a:t>
            </a:r>
          </a:p>
          <a:p>
            <a:r>
              <a:rPr lang="en-US" altLang="zh-TW" sz="1600" dirty="0" err="1"/>
              <a:t>onMounted</a:t>
            </a:r>
            <a:r>
              <a:rPr lang="en-US" altLang="zh-TW" sz="1600" dirty="0"/>
              <a:t>(</a:t>
            </a:r>
            <a:r>
              <a:rPr lang="en-US" altLang="zh-TW" sz="1600" dirty="0" err="1"/>
              <a:t>loadOrders</a:t>
            </a:r>
            <a:r>
              <a:rPr lang="en-US" altLang="zh-TW" sz="1600" dirty="0"/>
              <a:t>)</a:t>
            </a:r>
          </a:p>
          <a:p>
            <a:r>
              <a:rPr lang="en-US" altLang="zh-TW" sz="1600" dirty="0"/>
              <a:t>&lt;/script&gt;</a:t>
            </a:r>
          </a:p>
          <a:p>
            <a:endParaRPr lang="en-US" altLang="zh-TW" sz="1100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4900E6E4-0D83-94B9-1581-00A0D8C48DDB}"/>
              </a:ext>
            </a:extLst>
          </p:cNvPr>
          <p:cNvSpPr txBox="1"/>
          <p:nvPr/>
        </p:nvSpPr>
        <p:spPr>
          <a:xfrm>
            <a:off x="4404852" y="1060165"/>
            <a:ext cx="6009148" cy="57554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zh-TW" altLang="en-US" sz="1600" b="1" dirty="0"/>
              <a:t>功能說明（會員訂單查詢）</a:t>
            </a:r>
          </a:p>
          <a:p>
            <a:r>
              <a:rPr lang="en-US" altLang="zh-TW" sz="1600" dirty="0"/>
              <a:t>1️⃣</a:t>
            </a:r>
            <a:r>
              <a:rPr lang="zh-TW" altLang="en-US" sz="1600" b="1" dirty="0">
                <a:solidFill>
                  <a:srgbClr val="C00000"/>
                </a:solidFill>
              </a:rPr>
              <a:t>會員身份載入</a:t>
            </a:r>
            <a:r>
              <a:rPr lang="zh-TW" altLang="en-US" sz="1600" dirty="0"/>
              <a:t>：</a:t>
            </a:r>
            <a:br>
              <a:rPr lang="zh-TW" altLang="en-US" sz="1600" dirty="0"/>
            </a:br>
            <a:r>
              <a:rPr lang="zh-TW" altLang="en-US" sz="1600" dirty="0"/>
              <a:t>透過 </a:t>
            </a:r>
            <a:r>
              <a:rPr lang="en-US" altLang="zh-TW" sz="1600" dirty="0" err="1">
                <a:latin typeface="Courier New" panose="02070309020205020404" pitchFamily="49" charset="0"/>
              </a:rPr>
              <a:t>useUserStore</a:t>
            </a:r>
            <a:r>
              <a:rPr lang="en-US" altLang="zh-TW" sz="1600" dirty="0">
                <a:latin typeface="Courier New" panose="02070309020205020404" pitchFamily="49" charset="0"/>
              </a:rPr>
              <a:t>()</a:t>
            </a:r>
            <a:r>
              <a:rPr lang="zh-TW" altLang="en-US" sz="1600" dirty="0"/>
              <a:t> 取得目前登入會員的 </a:t>
            </a:r>
            <a:r>
              <a:rPr lang="en-US" altLang="zh-TW" sz="1600" dirty="0">
                <a:latin typeface="Courier New" panose="02070309020205020404" pitchFamily="49" charset="0"/>
              </a:rPr>
              <a:t>id</a:t>
            </a:r>
            <a:r>
              <a:rPr lang="zh-TW" altLang="en-US" sz="1600" dirty="0"/>
              <a:t>，確保只顯示該會員的資料。</a:t>
            </a:r>
          </a:p>
          <a:p>
            <a:r>
              <a:rPr lang="en-US" altLang="zh-TW" sz="1600" dirty="0"/>
              <a:t>2️⃣</a:t>
            </a:r>
            <a:r>
              <a:rPr lang="zh-TW" altLang="en-US" sz="1600" b="1" dirty="0">
                <a:solidFill>
                  <a:srgbClr val="C00000"/>
                </a:solidFill>
              </a:rPr>
              <a:t>自動查詢訂單</a:t>
            </a:r>
            <a:r>
              <a:rPr lang="zh-TW" altLang="en-US" sz="1600" dirty="0"/>
              <a:t>：</a:t>
            </a:r>
            <a:br>
              <a:rPr lang="zh-TW" altLang="en-US" sz="1600" dirty="0"/>
            </a:br>
            <a:r>
              <a:rPr lang="zh-TW" altLang="en-US" sz="1600" dirty="0"/>
              <a:t>在畫面載入 </a:t>
            </a:r>
            <a:r>
              <a:rPr lang="en-US" altLang="zh-TW" sz="1600" dirty="0"/>
              <a:t>(</a:t>
            </a:r>
            <a:r>
              <a:rPr lang="en-US" altLang="zh-TW" sz="1600" dirty="0" err="1">
                <a:latin typeface="Courier New" panose="02070309020205020404" pitchFamily="49" charset="0"/>
              </a:rPr>
              <a:t>onMounted</a:t>
            </a:r>
            <a:r>
              <a:rPr lang="en-US" altLang="zh-TW" sz="1600" dirty="0"/>
              <a:t>) </a:t>
            </a:r>
            <a:r>
              <a:rPr lang="zh-TW" altLang="en-US" sz="1600" dirty="0"/>
              <a:t>時，自動執行 </a:t>
            </a:r>
            <a:r>
              <a:rPr lang="en-US" altLang="zh-TW" sz="1600" dirty="0" err="1">
                <a:latin typeface="Courier New" panose="02070309020205020404" pitchFamily="49" charset="0"/>
              </a:rPr>
              <a:t>loadOrders</a:t>
            </a:r>
            <a:r>
              <a:rPr lang="en-US" altLang="zh-TW" sz="1600" dirty="0">
                <a:latin typeface="Courier New" panose="02070309020205020404" pitchFamily="49" charset="0"/>
              </a:rPr>
              <a:t>()</a:t>
            </a:r>
            <a:r>
              <a:rPr lang="zh-TW" altLang="en-US" sz="1600" dirty="0"/>
              <a:t> 讀取會員訂單。</a:t>
            </a:r>
          </a:p>
          <a:p>
            <a:r>
              <a:rPr lang="en-US" altLang="zh-TW" sz="1600" dirty="0"/>
              <a:t>3️⃣</a:t>
            </a:r>
            <a:r>
              <a:rPr lang="zh-TW" altLang="en-US" sz="1600" b="1" dirty="0">
                <a:solidFill>
                  <a:srgbClr val="C00000"/>
                </a:solidFill>
              </a:rPr>
              <a:t>後端 </a:t>
            </a:r>
            <a:r>
              <a:rPr lang="en-US" altLang="zh-TW" sz="1600" b="1" dirty="0">
                <a:solidFill>
                  <a:srgbClr val="C00000"/>
                </a:solidFill>
              </a:rPr>
              <a:t>API </a:t>
            </a:r>
            <a:r>
              <a:rPr lang="zh-TW" altLang="en-US" sz="1600" b="1" dirty="0">
                <a:solidFill>
                  <a:srgbClr val="C00000"/>
                </a:solidFill>
              </a:rPr>
              <a:t>串接</a:t>
            </a:r>
            <a:r>
              <a:rPr lang="zh-TW" altLang="en-US" sz="1600" dirty="0"/>
              <a:t>：以</a:t>
            </a:r>
            <a:br>
              <a:rPr lang="zh-TW" altLang="en-US" sz="1600" dirty="0"/>
            </a:br>
            <a:r>
              <a:rPr lang="en-US" altLang="zh-TW" sz="1600" dirty="0">
                <a:latin typeface="Courier New" panose="02070309020205020404" pitchFamily="49" charset="0"/>
              </a:rPr>
              <a:t>fetch('http://localhost:8080/list/user/{id}')</a:t>
            </a:r>
            <a:r>
              <a:rPr lang="zh-TW" altLang="en-US" sz="1600" dirty="0"/>
              <a:t> 呼叫後端取得會員歷史訂單。</a:t>
            </a:r>
          </a:p>
          <a:p>
            <a:r>
              <a:rPr lang="en-US" altLang="zh-TW" sz="1600" dirty="0"/>
              <a:t>4️⃣</a:t>
            </a:r>
            <a:r>
              <a:rPr lang="zh-TW" altLang="en-US" sz="1600" b="1" dirty="0">
                <a:solidFill>
                  <a:srgbClr val="C00000"/>
                </a:solidFill>
              </a:rPr>
              <a:t>動態綁定資料</a:t>
            </a:r>
            <a:r>
              <a:rPr lang="zh-TW" altLang="en-US" sz="1600" dirty="0"/>
              <a:t>：</a:t>
            </a:r>
            <a:br>
              <a:rPr lang="zh-TW" altLang="en-US" sz="1600" dirty="0"/>
            </a:br>
            <a:r>
              <a:rPr lang="zh-TW" altLang="en-US" sz="1600" dirty="0"/>
              <a:t>透過 </a:t>
            </a:r>
            <a:r>
              <a:rPr lang="en-US" altLang="zh-TW" sz="1600" dirty="0">
                <a:latin typeface="Courier New" panose="02070309020205020404" pitchFamily="49" charset="0"/>
              </a:rPr>
              <a:t>ref([])</a:t>
            </a:r>
            <a:r>
              <a:rPr lang="zh-TW" altLang="en-US" sz="1600" dirty="0"/>
              <a:t> 綁定 </a:t>
            </a:r>
            <a:r>
              <a:rPr lang="en-US" altLang="zh-TW" sz="1600" dirty="0">
                <a:latin typeface="Courier New" panose="02070309020205020404" pitchFamily="49" charset="0"/>
              </a:rPr>
              <a:t>orders</a:t>
            </a:r>
            <a:r>
              <a:rPr lang="zh-TW" altLang="en-US" sz="1600" dirty="0"/>
              <a:t> 陣列，查詢結果即時更新畫面。</a:t>
            </a:r>
          </a:p>
          <a:p>
            <a:r>
              <a:rPr lang="en-US" altLang="zh-TW" sz="1600" dirty="0"/>
              <a:t>5️⃣</a:t>
            </a:r>
            <a:r>
              <a:rPr lang="zh-TW" altLang="en-US" sz="1600" b="1" dirty="0">
                <a:solidFill>
                  <a:srgbClr val="C00000"/>
                </a:solidFill>
              </a:rPr>
              <a:t>程式簡潔高效</a:t>
            </a:r>
            <a:r>
              <a:rPr lang="zh-TW" altLang="en-US" sz="1600" dirty="0"/>
              <a:t>：</a:t>
            </a:r>
            <a:br>
              <a:rPr lang="zh-TW" altLang="en-US" sz="1600" dirty="0"/>
            </a:br>
            <a:r>
              <a:rPr lang="zh-TW" altLang="en-US" sz="1600" dirty="0"/>
              <a:t>僅需數行即可完成會員訂單查詢邏輯，清楚直觀。</a:t>
            </a:r>
            <a:endParaRPr lang="en-US" altLang="zh-TW" sz="1600" dirty="0"/>
          </a:p>
          <a:p>
            <a:r>
              <a:rPr lang="zh-TW" altLang="en-US" sz="1600" b="1" dirty="0"/>
              <a:t>優點</a:t>
            </a:r>
          </a:p>
          <a:p>
            <a:r>
              <a:rPr lang="zh-TW" altLang="en-US" sz="1600" dirty="0"/>
              <a:t>✅ </a:t>
            </a:r>
            <a:r>
              <a:rPr lang="zh-TW" altLang="en-US" sz="1600" b="1" dirty="0"/>
              <a:t>自動化流程</a:t>
            </a:r>
            <a:r>
              <a:rPr lang="zh-TW" altLang="en-US" sz="1600" dirty="0"/>
              <a:t>：進入頁面即自動載入訂單，無須手動點擊查詢。</a:t>
            </a:r>
            <a:br>
              <a:rPr lang="zh-TW" altLang="en-US" sz="1600" dirty="0"/>
            </a:br>
            <a:r>
              <a:rPr lang="zh-TW" altLang="en-US" sz="1600" dirty="0"/>
              <a:t>✅ </a:t>
            </a:r>
            <a:r>
              <a:rPr lang="zh-TW" altLang="en-US" sz="1600" b="1" dirty="0"/>
              <a:t>會員專屬查詢</a:t>
            </a:r>
            <a:r>
              <a:rPr lang="zh-TW" altLang="en-US" sz="1600" dirty="0"/>
              <a:t>：以登入 </a:t>
            </a:r>
            <a:r>
              <a:rPr lang="en-US" altLang="zh-TW" sz="1600" dirty="0"/>
              <a:t>ID </a:t>
            </a:r>
            <a:r>
              <a:rPr lang="zh-TW" altLang="en-US" sz="1600" dirty="0"/>
              <a:t>限制查詢範圍，保障資料隱私。</a:t>
            </a:r>
            <a:br>
              <a:rPr lang="zh-TW" altLang="en-US" sz="1600" dirty="0"/>
            </a:br>
            <a:r>
              <a:rPr lang="zh-TW" altLang="en-US" sz="1600" dirty="0"/>
              <a:t>✅ </a:t>
            </a:r>
            <a:r>
              <a:rPr lang="zh-TW" altLang="en-US" sz="1600" b="1" dirty="0"/>
              <a:t>高擴充性</a:t>
            </a:r>
            <a:r>
              <a:rPr lang="zh-TW" altLang="en-US" sz="1600" dirty="0"/>
              <a:t>：後端 </a:t>
            </a:r>
            <a:r>
              <a:rPr lang="en-US" altLang="zh-TW" sz="1600" dirty="0"/>
              <a:t>API </a:t>
            </a:r>
            <a:r>
              <a:rPr lang="zh-TW" altLang="en-US" sz="1600" dirty="0"/>
              <a:t>可延伸支援查詢狀態、日期篩選等功能。</a:t>
            </a:r>
            <a:br>
              <a:rPr lang="zh-TW" altLang="en-US" sz="1600" dirty="0"/>
            </a:br>
            <a:r>
              <a:rPr lang="zh-TW" altLang="en-US" sz="1600" dirty="0"/>
              <a:t>✅ </a:t>
            </a:r>
            <a:r>
              <a:rPr lang="zh-TW" altLang="en-US" sz="1600" b="1" dirty="0"/>
              <a:t>資料雙向綁定</a:t>
            </a:r>
            <a:r>
              <a:rPr lang="zh-TW" altLang="en-US" sz="1600" dirty="0"/>
              <a:t>：資料更新後畫面即時反映，無需重新整理。</a:t>
            </a:r>
            <a:br>
              <a:rPr lang="zh-TW" altLang="en-US" sz="1600" dirty="0"/>
            </a:br>
            <a:r>
              <a:rPr lang="zh-TW" altLang="en-US" sz="1600" dirty="0"/>
              <a:t>✅ </a:t>
            </a:r>
            <a:r>
              <a:rPr lang="zh-TW" altLang="en-US" sz="1600" b="1" dirty="0"/>
              <a:t>結構清晰</a:t>
            </a:r>
            <a:r>
              <a:rPr lang="zh-TW" altLang="en-US" sz="1600" dirty="0"/>
              <a:t>：前端邏輯單純，易於與後端控制器整合。</a:t>
            </a:r>
          </a:p>
          <a:p>
            <a:pPr>
              <a:buFont typeface="+mj-lt"/>
              <a:buAutoNum type="arabicPeriod"/>
            </a:pPr>
            <a:endParaRPr lang="zh-TW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57596793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091FBB5-500F-EB0C-A4EC-AC2FE27091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334297"/>
            <a:ext cx="8596668" cy="1320800"/>
          </a:xfrm>
        </p:spPr>
        <p:txBody>
          <a:bodyPr>
            <a:normAutofit/>
          </a:bodyPr>
          <a:lstStyle/>
          <a:p>
            <a:pPr algn="ctr"/>
            <a:r>
              <a:rPr lang="zh-TW" altLang="en-US" sz="4000" dirty="0">
                <a:solidFill>
                  <a:schemeClr val="tx1"/>
                </a:solidFill>
              </a:rPr>
              <a:t>前端架構說明</a:t>
            </a:r>
            <a:r>
              <a:rPr lang="zh-TW" altLang="en-US" sz="4000" b="1" dirty="0"/>
              <a:t>我的賣場</a:t>
            </a:r>
            <a:endParaRPr lang="zh-TW" altLang="en-US" sz="4000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98C9267E-AB00-0F29-0E92-339F7BAE288E}"/>
              </a:ext>
            </a:extLst>
          </p:cNvPr>
          <p:cNvSpPr txBox="1"/>
          <p:nvPr/>
        </p:nvSpPr>
        <p:spPr>
          <a:xfrm>
            <a:off x="524822" y="994697"/>
            <a:ext cx="4372897" cy="5632311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TW" dirty="0"/>
              <a:t>const </a:t>
            </a:r>
            <a:r>
              <a:rPr lang="en-US" altLang="zh-TW" dirty="0" err="1"/>
              <a:t>newProduct</a:t>
            </a:r>
            <a:r>
              <a:rPr lang="en-US" altLang="zh-TW" dirty="0"/>
              <a:t> = reactive({ name:'',desc:'',colors:'',sizes:'',price:null,stock:null,file:null,preview:null })</a:t>
            </a:r>
          </a:p>
          <a:p>
            <a:r>
              <a:rPr lang="en-US" altLang="zh-TW" dirty="0"/>
              <a:t>function </a:t>
            </a:r>
            <a:r>
              <a:rPr lang="en-US" altLang="zh-TW" dirty="0" err="1"/>
              <a:t>handleFile</a:t>
            </a:r>
            <a:r>
              <a:rPr lang="en-US" altLang="zh-TW" dirty="0"/>
              <a:t>(</a:t>
            </a:r>
            <a:r>
              <a:rPr lang="en-US" altLang="zh-TW" dirty="0" err="1"/>
              <a:t>e,t</a:t>
            </a:r>
            <a:r>
              <a:rPr lang="en-US" altLang="zh-TW" dirty="0"/>
              <a:t>){ const f=</a:t>
            </a:r>
            <a:r>
              <a:rPr lang="en-US" altLang="zh-TW" dirty="0" err="1"/>
              <a:t>e.target.files</a:t>
            </a:r>
            <a:r>
              <a:rPr lang="en-US" altLang="zh-TW" dirty="0"/>
              <a:t>?.[0]; if(!f) return</a:t>
            </a:r>
          </a:p>
          <a:p>
            <a:r>
              <a:rPr lang="en-US" altLang="zh-TW" dirty="0"/>
              <a:t>  if(</a:t>
            </a:r>
            <a:r>
              <a:rPr lang="en-US" altLang="zh-TW" dirty="0" err="1"/>
              <a:t>t.preview</a:t>
            </a:r>
            <a:r>
              <a:rPr lang="en-US" altLang="zh-TW" dirty="0"/>
              <a:t>) </a:t>
            </a:r>
            <a:r>
              <a:rPr lang="en-US" altLang="zh-TW" dirty="0" err="1"/>
              <a:t>URL.revokeObjectURL</a:t>
            </a:r>
            <a:r>
              <a:rPr lang="en-US" altLang="zh-TW" dirty="0"/>
              <a:t>(</a:t>
            </a:r>
            <a:r>
              <a:rPr lang="en-US" altLang="zh-TW" dirty="0" err="1"/>
              <a:t>t.preview</a:t>
            </a:r>
            <a:r>
              <a:rPr lang="en-US" altLang="zh-TW" dirty="0"/>
              <a:t>); </a:t>
            </a:r>
            <a:r>
              <a:rPr lang="en-US" altLang="zh-TW" dirty="0" err="1"/>
              <a:t>t.file</a:t>
            </a:r>
            <a:r>
              <a:rPr lang="en-US" altLang="zh-TW" dirty="0"/>
              <a:t>=f; </a:t>
            </a:r>
            <a:r>
              <a:rPr lang="en-US" altLang="zh-TW" dirty="0" err="1"/>
              <a:t>t.preview</a:t>
            </a:r>
            <a:r>
              <a:rPr lang="en-US" altLang="zh-TW" dirty="0"/>
              <a:t>=</a:t>
            </a:r>
            <a:r>
              <a:rPr lang="en-US" altLang="zh-TW" dirty="0" err="1"/>
              <a:t>URL.createObjectURL</a:t>
            </a:r>
            <a:r>
              <a:rPr lang="en-US" altLang="zh-TW" dirty="0"/>
              <a:t>(f) }</a:t>
            </a:r>
          </a:p>
          <a:p>
            <a:r>
              <a:rPr lang="en-US" altLang="zh-TW" dirty="0"/>
              <a:t>function </a:t>
            </a:r>
            <a:r>
              <a:rPr lang="en-US" altLang="zh-TW" dirty="0" err="1"/>
              <a:t>createNew</a:t>
            </a:r>
            <a:r>
              <a:rPr lang="en-US" altLang="zh-TW" dirty="0"/>
              <a:t>(){</a:t>
            </a:r>
          </a:p>
          <a:p>
            <a:r>
              <a:rPr lang="en-US" altLang="zh-TW" dirty="0"/>
              <a:t>  if(!valid(</a:t>
            </a:r>
            <a:r>
              <a:rPr lang="en-US" altLang="zh-TW" dirty="0" err="1"/>
              <a:t>newProduct,true</a:t>
            </a:r>
            <a:r>
              <a:rPr lang="en-US" altLang="zh-TW" dirty="0"/>
              <a:t>)) return</a:t>
            </a:r>
          </a:p>
          <a:p>
            <a:r>
              <a:rPr lang="en-US" altLang="zh-TW" dirty="0"/>
              <a:t>  const p={ ...</a:t>
            </a:r>
            <a:r>
              <a:rPr lang="en-US" altLang="zh-TW" dirty="0" err="1"/>
              <a:t>newProduct</a:t>
            </a:r>
            <a:r>
              <a:rPr lang="en-US" altLang="zh-TW" dirty="0"/>
              <a:t>, </a:t>
            </a:r>
            <a:r>
              <a:rPr lang="en-US" altLang="zh-TW" dirty="0" err="1"/>
              <a:t>id:Date.now</a:t>
            </a:r>
            <a:r>
              <a:rPr lang="en-US" altLang="zh-TW" dirty="0"/>
              <a:t>(), </a:t>
            </a:r>
            <a:r>
              <a:rPr lang="en-US" altLang="zh-TW" dirty="0" err="1"/>
              <a:t>uploadTime:new</a:t>
            </a:r>
            <a:r>
              <a:rPr lang="en-US" altLang="zh-TW" dirty="0"/>
              <a:t> Date().</a:t>
            </a:r>
            <a:r>
              <a:rPr lang="en-US" altLang="zh-TW" dirty="0" err="1"/>
              <a:t>toLocaleString</a:t>
            </a:r>
            <a:r>
              <a:rPr lang="en-US" altLang="zh-TW" dirty="0"/>
              <a:t>(), file:null, </a:t>
            </a:r>
            <a:r>
              <a:rPr lang="en-US" altLang="zh-TW" dirty="0" err="1"/>
              <a:t>preview:null</a:t>
            </a:r>
            <a:r>
              <a:rPr lang="en-US" altLang="zh-TW" dirty="0"/>
              <a:t> }</a:t>
            </a:r>
          </a:p>
          <a:p>
            <a:r>
              <a:rPr lang="en-US" altLang="zh-TW" dirty="0"/>
              <a:t>  </a:t>
            </a:r>
            <a:r>
              <a:rPr lang="en-US" altLang="zh-TW" dirty="0" err="1"/>
              <a:t>products.value</a:t>
            </a:r>
            <a:r>
              <a:rPr lang="en-US" altLang="zh-TW" dirty="0"/>
              <a:t>=[p, ...</a:t>
            </a:r>
            <a:r>
              <a:rPr lang="en-US" altLang="zh-TW" dirty="0" err="1"/>
              <a:t>products.value</a:t>
            </a:r>
            <a:r>
              <a:rPr lang="en-US" altLang="zh-TW" dirty="0"/>
              <a:t>]; </a:t>
            </a:r>
            <a:r>
              <a:rPr lang="en-US" altLang="zh-TW" dirty="0" err="1"/>
              <a:t>Object.assign</a:t>
            </a:r>
            <a:r>
              <a:rPr lang="en-US" altLang="zh-TW" dirty="0"/>
              <a:t>(</a:t>
            </a:r>
            <a:r>
              <a:rPr lang="en-US" altLang="zh-TW" dirty="0" err="1"/>
              <a:t>newProduct</a:t>
            </a:r>
            <a:r>
              <a:rPr lang="en-US" altLang="zh-TW" dirty="0"/>
              <a:t>,{name:'',desc:'',colors:'',sizes:'',price:null,stock:null,file:null,preview:null})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B18F4272-CC37-3978-D30C-68A9FA02B8C6}"/>
              </a:ext>
            </a:extLst>
          </p:cNvPr>
          <p:cNvSpPr txBox="1"/>
          <p:nvPr/>
        </p:nvSpPr>
        <p:spPr>
          <a:xfrm>
            <a:off x="5050231" y="1118415"/>
            <a:ext cx="4372897" cy="33932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650" b="1" dirty="0"/>
              <a:t>功能說明</a:t>
            </a:r>
          </a:p>
          <a:p>
            <a:r>
              <a:rPr lang="en-US" altLang="zh-TW" sz="1650" dirty="0"/>
              <a:t>1️⃣ </a:t>
            </a:r>
            <a:r>
              <a:rPr lang="zh-TW" altLang="en-US" sz="1650" dirty="0"/>
              <a:t>上傳新商品：圖片選取後即時預覽，並輸入名稱、價格、庫存。</a:t>
            </a:r>
            <a:br>
              <a:rPr lang="zh-TW" altLang="en-US" sz="1650" dirty="0"/>
            </a:br>
            <a:r>
              <a:rPr lang="en-US" altLang="zh-TW" sz="1650" dirty="0"/>
              <a:t>2️⃣ </a:t>
            </a:r>
            <a:r>
              <a:rPr lang="zh-TW" altLang="en-US" sz="1650" dirty="0"/>
              <a:t>點擊「上傳新商品」→ 驗證資料後即時加入清單。</a:t>
            </a:r>
            <a:br>
              <a:rPr lang="zh-TW" altLang="en-US" sz="1650" dirty="0"/>
            </a:br>
            <a:r>
              <a:rPr lang="en-US" altLang="zh-TW" sz="1650" dirty="0"/>
              <a:t>3️⃣ </a:t>
            </a:r>
            <a:r>
              <a:rPr lang="zh-TW" altLang="en-US" sz="1650" dirty="0"/>
              <a:t>新增商品自動生成編號與上架時間。</a:t>
            </a:r>
          </a:p>
          <a:p>
            <a:r>
              <a:rPr lang="zh-TW" altLang="en-US" sz="1650" b="1" dirty="0"/>
              <a:t>優點</a:t>
            </a:r>
          </a:p>
          <a:p>
            <a:r>
              <a:rPr lang="zh-TW" altLang="en-US" sz="1650" dirty="0"/>
              <a:t>✅ </a:t>
            </a:r>
            <a:r>
              <a:rPr lang="zh-TW" altLang="en-US" sz="1650" b="1" dirty="0"/>
              <a:t>操作簡單</a:t>
            </a:r>
            <a:r>
              <a:rPr lang="zh-TW" altLang="en-US" sz="1650" dirty="0"/>
              <a:t>：圖片上傳即預覽、所見即所得。</a:t>
            </a:r>
            <a:br>
              <a:rPr lang="zh-TW" altLang="en-US" sz="1650" dirty="0"/>
            </a:br>
            <a:r>
              <a:rPr lang="zh-TW" altLang="en-US" sz="1650" dirty="0"/>
              <a:t>✅ </a:t>
            </a:r>
            <a:r>
              <a:rPr lang="zh-TW" altLang="en-US" sz="1650" b="1" dirty="0"/>
              <a:t>即時回饋</a:t>
            </a:r>
            <a:r>
              <a:rPr lang="zh-TW" altLang="en-US" sz="1650" dirty="0"/>
              <a:t>：上傳後立即顯示於清單頂端。</a:t>
            </a:r>
            <a:br>
              <a:rPr lang="zh-TW" altLang="en-US" sz="1650" dirty="0"/>
            </a:br>
            <a:r>
              <a:rPr lang="zh-TW" altLang="en-US" sz="1650" dirty="0"/>
              <a:t>✅ </a:t>
            </a:r>
            <a:r>
              <a:rPr lang="zh-TW" altLang="en-US" sz="1650" b="1" dirty="0"/>
              <a:t>程式精簡</a:t>
            </a:r>
            <a:r>
              <a:rPr lang="zh-TW" altLang="en-US" sz="1650" dirty="0"/>
              <a:t>：僅 </a:t>
            </a:r>
            <a:r>
              <a:rPr lang="en-US" altLang="zh-TW" sz="1650" dirty="0"/>
              <a:t>10 </a:t>
            </a:r>
            <a:r>
              <a:rPr lang="zh-TW" altLang="en-US" sz="1650" dirty="0"/>
              <a:t>行即可完成上傳流程。</a:t>
            </a:r>
            <a:br>
              <a:rPr lang="zh-TW" altLang="en-US" sz="1650" dirty="0"/>
            </a:br>
            <a:r>
              <a:rPr lang="zh-TW" altLang="en-US" sz="1650" dirty="0"/>
              <a:t>✅ </a:t>
            </a:r>
            <a:r>
              <a:rPr lang="zh-TW" altLang="en-US" sz="1650" b="1" dirty="0"/>
              <a:t>可擴充性高</a:t>
            </a:r>
            <a:r>
              <a:rPr lang="zh-TW" altLang="en-US" sz="1650" dirty="0"/>
              <a:t>：未來可直接串接後端 </a:t>
            </a:r>
            <a:r>
              <a:rPr lang="en-US" altLang="zh-TW" sz="1650" dirty="0"/>
              <a:t>API </a:t>
            </a:r>
            <a:r>
              <a:rPr lang="zh-TW" altLang="en-US" sz="1650" dirty="0"/>
              <a:t>上傳檔案。</a:t>
            </a:r>
          </a:p>
        </p:txBody>
      </p:sp>
    </p:spTree>
    <p:extLst>
      <p:ext uri="{BB962C8B-B14F-4D97-AF65-F5344CB8AC3E}">
        <p14:creationId xmlns:p14="http://schemas.microsoft.com/office/powerpoint/2010/main" val="216208855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2E14D53-85A5-EF93-F6A4-B7A87BCDFB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307567"/>
            <a:ext cx="8596668" cy="872304"/>
          </a:xfrm>
        </p:spPr>
        <p:txBody>
          <a:bodyPr/>
          <a:lstStyle/>
          <a:p>
            <a:pPr algn="ctr"/>
            <a:r>
              <a:rPr lang="zh-TW" altLang="en-US" dirty="0">
                <a:solidFill>
                  <a:schemeClr val="tx1"/>
                </a:solidFill>
              </a:rPr>
              <a:t>前端架構說明</a:t>
            </a:r>
            <a:r>
              <a:rPr lang="en-US" altLang="zh-TW" dirty="0">
                <a:solidFill>
                  <a:schemeClr val="tx1"/>
                </a:solidFill>
              </a:rPr>
              <a:t>(</a:t>
            </a:r>
            <a:r>
              <a:rPr lang="zh-TW" altLang="en-US" b="1" dirty="0">
                <a:solidFill>
                  <a:schemeClr val="tx1"/>
                </a:solidFill>
              </a:rPr>
              <a:t>我的賣場</a:t>
            </a:r>
            <a:r>
              <a:rPr lang="en-US" altLang="zh-TW" dirty="0">
                <a:solidFill>
                  <a:schemeClr val="tx1"/>
                </a:solidFill>
              </a:rPr>
              <a:t>)</a:t>
            </a:r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60F4F87C-FF8E-351D-0DA7-96CD2D715C43}"/>
              </a:ext>
            </a:extLst>
          </p:cNvPr>
          <p:cNvSpPr txBox="1"/>
          <p:nvPr/>
        </p:nvSpPr>
        <p:spPr>
          <a:xfrm>
            <a:off x="343037" y="1748909"/>
            <a:ext cx="3530872" cy="341632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TW" dirty="0"/>
              <a:t>const products = ref([])  // </a:t>
            </a:r>
            <a:r>
              <a:rPr lang="zh-TW" altLang="en-US" dirty="0"/>
              <a:t>實務由後端載入</a:t>
            </a:r>
          </a:p>
          <a:p>
            <a:r>
              <a:rPr lang="en-US" altLang="zh-TW" dirty="0"/>
              <a:t>const </a:t>
            </a:r>
            <a:r>
              <a:rPr lang="en-US" altLang="zh-TW" dirty="0" err="1"/>
              <a:t>changeImage</a:t>
            </a:r>
            <a:r>
              <a:rPr lang="en-US" altLang="zh-TW" dirty="0"/>
              <a:t> = (</a:t>
            </a:r>
            <a:r>
              <a:rPr lang="en-US" altLang="zh-TW" dirty="0" err="1"/>
              <a:t>e,p</a:t>
            </a:r>
            <a:r>
              <a:rPr lang="en-US" altLang="zh-TW" dirty="0"/>
              <a:t>)=&gt; </a:t>
            </a:r>
            <a:r>
              <a:rPr lang="en-US" altLang="zh-TW" dirty="0" err="1"/>
              <a:t>handleFile</a:t>
            </a:r>
            <a:r>
              <a:rPr lang="en-US" altLang="zh-TW" dirty="0"/>
              <a:t>(</a:t>
            </a:r>
            <a:r>
              <a:rPr lang="en-US" altLang="zh-TW" dirty="0" err="1"/>
              <a:t>e,p</a:t>
            </a:r>
            <a:r>
              <a:rPr lang="en-US" altLang="zh-TW" dirty="0"/>
              <a:t>)</a:t>
            </a:r>
          </a:p>
          <a:p>
            <a:r>
              <a:rPr lang="en-US" altLang="zh-TW" dirty="0"/>
              <a:t>function update(p){</a:t>
            </a:r>
          </a:p>
          <a:p>
            <a:r>
              <a:rPr lang="en-US" altLang="zh-TW" dirty="0"/>
              <a:t>  if(!valid(p)) return</a:t>
            </a:r>
          </a:p>
          <a:p>
            <a:r>
              <a:rPr lang="en-US" altLang="zh-TW" dirty="0"/>
              <a:t>  </a:t>
            </a:r>
            <a:r>
              <a:rPr lang="en-US" altLang="zh-TW" dirty="0" err="1"/>
              <a:t>p.file</a:t>
            </a:r>
            <a:r>
              <a:rPr lang="en-US" altLang="zh-TW" dirty="0"/>
              <a:t>=null; </a:t>
            </a:r>
            <a:r>
              <a:rPr lang="en-US" altLang="zh-TW" dirty="0" err="1"/>
              <a:t>p.preview</a:t>
            </a:r>
            <a:r>
              <a:rPr lang="en-US" altLang="zh-TW" dirty="0"/>
              <a:t>=null; alert(`</a:t>
            </a:r>
            <a:r>
              <a:rPr lang="zh-TW" altLang="en-US" dirty="0"/>
              <a:t>已更新：</a:t>
            </a:r>
            <a:r>
              <a:rPr lang="en-US" altLang="zh-TW" dirty="0"/>
              <a:t>${p.name} #${p.id}`)</a:t>
            </a:r>
          </a:p>
          <a:p>
            <a:r>
              <a:rPr lang="en-US" altLang="zh-TW" dirty="0"/>
              <a:t>}</a:t>
            </a:r>
          </a:p>
          <a:p>
            <a:r>
              <a:rPr lang="en-US" altLang="zh-TW" dirty="0"/>
              <a:t>const </a:t>
            </a:r>
            <a:r>
              <a:rPr lang="en-US" altLang="zh-TW" dirty="0" err="1"/>
              <a:t>onImgErr</a:t>
            </a:r>
            <a:r>
              <a:rPr lang="en-US" altLang="zh-TW" dirty="0"/>
              <a:t> = e =&gt; </a:t>
            </a:r>
            <a:r>
              <a:rPr lang="en-US" altLang="zh-TW" dirty="0" err="1"/>
              <a:t>e.target.style.display</a:t>
            </a:r>
            <a:r>
              <a:rPr lang="en-US" altLang="zh-TW" dirty="0"/>
              <a:t>='none'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6D4FEDF9-6C65-8487-67F7-7995A03AB38D}"/>
              </a:ext>
            </a:extLst>
          </p:cNvPr>
          <p:cNvSpPr txBox="1"/>
          <p:nvPr/>
        </p:nvSpPr>
        <p:spPr>
          <a:xfrm>
            <a:off x="3982065" y="1430471"/>
            <a:ext cx="6189406" cy="47705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zh-TW" altLang="en-US" sz="1600" b="1" dirty="0"/>
              <a:t>功能說明</a:t>
            </a:r>
          </a:p>
          <a:p>
            <a:r>
              <a:rPr lang="en-US" altLang="zh-TW" sz="1600" dirty="0"/>
              <a:t>1️⃣</a:t>
            </a:r>
            <a:r>
              <a:rPr lang="zh-TW" altLang="en-US" sz="1600" b="1" dirty="0">
                <a:solidFill>
                  <a:srgbClr val="C00000"/>
                </a:solidFill>
              </a:rPr>
              <a:t>載入清單</a:t>
            </a:r>
            <a:r>
              <a:rPr lang="zh-TW" altLang="en-US" sz="1600" dirty="0"/>
              <a:t>：</a:t>
            </a:r>
            <a:r>
              <a:rPr lang="en-US" altLang="zh-TW" sz="1600" dirty="0">
                <a:latin typeface="Courier New" panose="02070309020205020404" pitchFamily="49" charset="0"/>
              </a:rPr>
              <a:t>products</a:t>
            </a:r>
            <a:r>
              <a:rPr lang="zh-TW" altLang="en-US" sz="1600" dirty="0"/>
              <a:t> 由後端取得並呈現每筆商品卡片。</a:t>
            </a:r>
          </a:p>
          <a:p>
            <a:r>
              <a:rPr lang="en-US" altLang="zh-TW" sz="1600" dirty="0"/>
              <a:t>2️⃣</a:t>
            </a:r>
            <a:r>
              <a:rPr lang="zh-TW" altLang="en-US" sz="1600" b="1" dirty="0">
                <a:solidFill>
                  <a:srgbClr val="C00000"/>
                </a:solidFill>
              </a:rPr>
              <a:t>卡片內即時編輯</a:t>
            </a:r>
            <a:r>
              <a:rPr lang="zh-TW" altLang="en-US" sz="1600" dirty="0"/>
              <a:t>：可直接修改描述／顏色／尺寸／價格／庫存。</a:t>
            </a:r>
          </a:p>
          <a:p>
            <a:r>
              <a:rPr lang="en-US" altLang="zh-TW" sz="1600" dirty="0"/>
              <a:t>3️⃣</a:t>
            </a:r>
            <a:r>
              <a:rPr lang="zh-TW" altLang="en-US" sz="1600" b="1" dirty="0">
                <a:solidFill>
                  <a:srgbClr val="C00000"/>
                </a:solidFill>
              </a:rPr>
              <a:t>更換圖片</a:t>
            </a:r>
            <a:r>
              <a:rPr lang="zh-TW" altLang="en-US" sz="1600" dirty="0"/>
              <a:t>：</a:t>
            </a:r>
            <a:r>
              <a:rPr lang="en-US" altLang="zh-TW" sz="1600" dirty="0" err="1">
                <a:latin typeface="Courier New" panose="02070309020205020404" pitchFamily="49" charset="0"/>
              </a:rPr>
              <a:t>changeImage</a:t>
            </a:r>
            <a:r>
              <a:rPr lang="en-US" altLang="zh-TW" sz="1600" dirty="0">
                <a:latin typeface="Courier New" panose="02070309020205020404" pitchFamily="49" charset="0"/>
              </a:rPr>
              <a:t> → </a:t>
            </a:r>
            <a:r>
              <a:rPr lang="en-US" altLang="zh-TW" sz="1600" dirty="0" err="1">
                <a:latin typeface="Courier New" panose="02070309020205020404" pitchFamily="49" charset="0"/>
              </a:rPr>
              <a:t>handleFile</a:t>
            </a:r>
            <a:r>
              <a:rPr lang="zh-TW" altLang="en-US" sz="1600" dirty="0"/>
              <a:t>，選檔後</a:t>
            </a:r>
            <a:r>
              <a:rPr lang="zh-TW" altLang="en-US" sz="1600" b="1" dirty="0"/>
              <a:t>立即預覽</a:t>
            </a:r>
            <a:r>
              <a:rPr lang="zh-TW" altLang="en-US" sz="1600" dirty="0"/>
              <a:t>新圖。</a:t>
            </a:r>
          </a:p>
          <a:p>
            <a:r>
              <a:rPr lang="en-US" altLang="zh-TW" sz="1600" dirty="0"/>
              <a:t>4️⃣</a:t>
            </a:r>
            <a:r>
              <a:rPr lang="zh-TW" altLang="en-US" sz="1600" b="1" dirty="0">
                <a:solidFill>
                  <a:srgbClr val="C00000"/>
                </a:solidFill>
              </a:rPr>
              <a:t>更新送出</a:t>
            </a:r>
            <a:r>
              <a:rPr lang="zh-TW" altLang="en-US" sz="1600" dirty="0"/>
              <a:t>：</a:t>
            </a:r>
            <a:r>
              <a:rPr lang="en-US" altLang="zh-TW" sz="1600" dirty="0">
                <a:latin typeface="Courier New" panose="02070309020205020404" pitchFamily="49" charset="0"/>
              </a:rPr>
              <a:t>update(p)</a:t>
            </a:r>
            <a:r>
              <a:rPr lang="zh-TW" altLang="en-US" sz="1600" dirty="0"/>
              <a:t> 先經 </a:t>
            </a:r>
            <a:r>
              <a:rPr lang="en-US" altLang="zh-TW" sz="1600" dirty="0">
                <a:latin typeface="Courier New" panose="02070309020205020404" pitchFamily="49" charset="0"/>
              </a:rPr>
              <a:t>valid()</a:t>
            </a:r>
            <a:r>
              <a:rPr lang="zh-TW" altLang="en-US" sz="1600" dirty="0"/>
              <a:t> 驗證，再清空 </a:t>
            </a:r>
            <a:r>
              <a:rPr lang="en-US" altLang="zh-TW" sz="1600" dirty="0">
                <a:latin typeface="Courier New" panose="02070309020205020404" pitchFamily="49" charset="0"/>
              </a:rPr>
              <a:t>file/preview</a:t>
            </a:r>
            <a:r>
              <a:rPr lang="zh-TW" altLang="en-US" sz="1600" dirty="0"/>
              <a:t>，顯示成功提示。</a:t>
            </a:r>
          </a:p>
          <a:p>
            <a:r>
              <a:rPr lang="en-US" altLang="zh-TW" sz="1600" dirty="0"/>
              <a:t>5️⃣</a:t>
            </a:r>
            <a:r>
              <a:rPr lang="zh-TW" altLang="en-US" sz="1600" b="1" dirty="0">
                <a:solidFill>
                  <a:srgbClr val="C00000"/>
                </a:solidFill>
              </a:rPr>
              <a:t>破圖處理</a:t>
            </a:r>
            <a:r>
              <a:rPr lang="zh-TW" altLang="en-US" sz="1600" dirty="0"/>
              <a:t>：</a:t>
            </a:r>
            <a:r>
              <a:rPr lang="en-US" altLang="zh-TW" sz="1600" dirty="0" err="1">
                <a:latin typeface="Courier New" panose="02070309020205020404" pitchFamily="49" charset="0"/>
              </a:rPr>
              <a:t>onImgErr</a:t>
            </a:r>
            <a:r>
              <a:rPr lang="zh-TW" altLang="en-US" sz="1600" dirty="0"/>
              <a:t> 隱藏失敗圖片，避免版面崩壞。</a:t>
            </a:r>
          </a:p>
          <a:p>
            <a:r>
              <a:rPr lang="en-US" altLang="zh-TW" sz="1600" dirty="0"/>
              <a:t>6️⃣</a:t>
            </a:r>
            <a:r>
              <a:rPr lang="zh-TW" altLang="en-US" sz="1600" b="1" dirty="0">
                <a:solidFill>
                  <a:srgbClr val="C00000"/>
                </a:solidFill>
              </a:rPr>
              <a:t>串接落點</a:t>
            </a:r>
            <a:r>
              <a:rPr lang="zh-TW" altLang="en-US" sz="1600" b="1" dirty="0"/>
              <a:t>（備註）</a:t>
            </a:r>
            <a:r>
              <a:rPr lang="zh-TW" altLang="en-US" sz="1600" dirty="0"/>
              <a:t>：</a:t>
            </a:r>
            <a:r>
              <a:rPr lang="en-US" altLang="zh-TW" sz="1600" dirty="0"/>
              <a:t>PUT </a:t>
            </a:r>
            <a:r>
              <a:rPr lang="en-US" altLang="zh-TW" sz="1600" dirty="0">
                <a:latin typeface="Courier New" panose="02070309020205020404" pitchFamily="49" charset="0"/>
              </a:rPr>
              <a:t>/products/{id}</a:t>
            </a:r>
            <a:r>
              <a:rPr lang="zh-TW" altLang="en-US" sz="1600" dirty="0"/>
              <a:t> 更新文字欄位；</a:t>
            </a:r>
            <a:r>
              <a:rPr lang="en-US" altLang="zh-TW" sz="1600" dirty="0"/>
              <a:t>PATCH </a:t>
            </a:r>
            <a:r>
              <a:rPr lang="en-US" altLang="zh-TW" sz="1600" dirty="0">
                <a:latin typeface="Courier New" panose="02070309020205020404" pitchFamily="49" charset="0"/>
              </a:rPr>
              <a:t>/products/{id}/image</a:t>
            </a:r>
            <a:r>
              <a:rPr lang="zh-TW" altLang="en-US" sz="1600" dirty="0"/>
              <a:t> 更新圖片。</a:t>
            </a:r>
          </a:p>
          <a:p>
            <a:pPr>
              <a:buNone/>
            </a:pPr>
            <a:r>
              <a:rPr lang="zh-TW" altLang="en-US" sz="1600" b="1" dirty="0"/>
              <a:t>優點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sz="1600" dirty="0"/>
              <a:t>✅ </a:t>
            </a:r>
            <a:r>
              <a:rPr lang="zh-TW" altLang="en-US" sz="1600" b="1" dirty="0"/>
              <a:t>一頁完成多商品維護</a:t>
            </a:r>
            <a:r>
              <a:rPr lang="zh-TW" altLang="en-US" sz="1600" dirty="0"/>
              <a:t>：卡片化管理，操作流程短。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sz="1600" dirty="0"/>
              <a:t>✅ </a:t>
            </a:r>
            <a:r>
              <a:rPr lang="zh-TW" altLang="en-US" sz="1600" b="1" dirty="0"/>
              <a:t>即改即見</a:t>
            </a:r>
            <a:r>
              <a:rPr lang="zh-TW" altLang="en-US" sz="1600" dirty="0"/>
              <a:t>：雙向綁定，畫面與資料同步，降低切換成本。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sz="1600" dirty="0"/>
              <a:t>✅ </a:t>
            </a:r>
            <a:r>
              <a:rPr lang="zh-TW" altLang="en-US" sz="1600" b="1" dirty="0"/>
              <a:t>前端先把關</a:t>
            </a:r>
            <a:r>
              <a:rPr lang="zh-TW" altLang="en-US" sz="1600" dirty="0"/>
              <a:t>：必填與數值驗證，減少後端無效請求。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sz="1600" dirty="0"/>
              <a:t>✅ </a:t>
            </a:r>
            <a:r>
              <a:rPr lang="zh-TW" altLang="en-US" sz="1600" b="1" dirty="0"/>
              <a:t>資源友善</a:t>
            </a:r>
            <a:r>
              <a:rPr lang="zh-TW" altLang="en-US" sz="1600" dirty="0"/>
              <a:t>：更新後清理 </a:t>
            </a:r>
            <a:r>
              <a:rPr lang="en-US" altLang="zh-TW" sz="1600" dirty="0">
                <a:latin typeface="Courier New" panose="02070309020205020404" pitchFamily="49" charset="0"/>
              </a:rPr>
              <a:t>file/preview</a:t>
            </a:r>
            <a:r>
              <a:rPr lang="zh-TW" altLang="en-US" sz="1600" dirty="0"/>
              <a:t>，避免記憶體與 </a:t>
            </a:r>
            <a:r>
              <a:rPr lang="en-US" altLang="zh-TW" sz="1600" dirty="0"/>
              <a:t>URL </a:t>
            </a:r>
            <a:r>
              <a:rPr lang="zh-TW" altLang="en-US" sz="1600" dirty="0"/>
              <a:t>堆積。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sz="1600" dirty="0"/>
              <a:t>✅ </a:t>
            </a:r>
            <a:r>
              <a:rPr lang="zh-TW" altLang="en-US" sz="1600" b="1" dirty="0"/>
              <a:t>穩定介面</a:t>
            </a:r>
            <a:r>
              <a:rPr lang="zh-TW" altLang="en-US" sz="1600" dirty="0"/>
              <a:t>：破圖自動隱藏，不影響使用者觀感。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sz="1600" dirty="0"/>
              <a:t>✅ </a:t>
            </a:r>
            <a:r>
              <a:rPr lang="zh-TW" altLang="en-US" sz="1600" b="1" dirty="0"/>
              <a:t>易於擴充與維護</a:t>
            </a:r>
            <a:r>
              <a:rPr lang="zh-TW" altLang="en-US" sz="1600" dirty="0"/>
              <a:t>：更新與換圖職責分離（</a:t>
            </a:r>
            <a:r>
              <a:rPr lang="en-US" altLang="zh-TW" sz="1600" dirty="0"/>
              <a:t>PUT vs PATCH</a:t>
            </a:r>
            <a:r>
              <a:rPr lang="zh-TW" altLang="en-US" sz="1600" dirty="0"/>
              <a:t>），與後端分工清楚。</a:t>
            </a:r>
          </a:p>
        </p:txBody>
      </p:sp>
    </p:spTree>
    <p:extLst>
      <p:ext uri="{BB962C8B-B14F-4D97-AF65-F5344CB8AC3E}">
        <p14:creationId xmlns:p14="http://schemas.microsoft.com/office/powerpoint/2010/main" val="18421160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1815649-27B0-0F78-AE8A-649FE3D01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394726"/>
            <a:ext cx="8596668" cy="796440"/>
          </a:xfrm>
        </p:spPr>
        <p:txBody>
          <a:bodyPr/>
          <a:lstStyle/>
          <a:p>
            <a:pPr algn="ctr"/>
            <a:r>
              <a:rPr lang="zh-TW" altLang="en-US" dirty="0">
                <a:solidFill>
                  <a:schemeClr val="tx1"/>
                </a:solidFill>
              </a:rPr>
              <a:t>前端架構說明</a:t>
            </a:r>
            <a:r>
              <a:rPr lang="zh-TW" altLang="en-US" b="1" dirty="0"/>
              <a:t>我的賣場</a:t>
            </a:r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B81BB0A0-1395-26C3-FEF1-8711B1E5DEBD}"/>
              </a:ext>
            </a:extLst>
          </p:cNvPr>
          <p:cNvSpPr txBox="1"/>
          <p:nvPr/>
        </p:nvSpPr>
        <p:spPr>
          <a:xfrm>
            <a:off x="421695" y="1505974"/>
            <a:ext cx="4002821" cy="4801314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TW" dirty="0"/>
              <a:t>function valid(</a:t>
            </a:r>
            <a:r>
              <a:rPr lang="en-US" altLang="zh-TW" dirty="0" err="1"/>
              <a:t>p,isNew</a:t>
            </a:r>
            <a:r>
              <a:rPr lang="en-US" altLang="zh-TW" dirty="0"/>
              <a:t>=false){</a:t>
            </a:r>
          </a:p>
          <a:p>
            <a:r>
              <a:rPr lang="en-US" altLang="zh-TW" dirty="0"/>
              <a:t>  if(</a:t>
            </a:r>
            <a:r>
              <a:rPr lang="en-US" altLang="zh-TW" dirty="0" err="1"/>
              <a:t>isNew</a:t>
            </a:r>
            <a:r>
              <a:rPr lang="en-US" altLang="zh-TW" dirty="0"/>
              <a:t> &amp;&amp; !</a:t>
            </a:r>
            <a:r>
              <a:rPr lang="en-US" altLang="zh-TW" dirty="0" err="1"/>
              <a:t>p.file</a:t>
            </a:r>
            <a:r>
              <a:rPr lang="en-US" altLang="zh-TW" dirty="0"/>
              <a:t>) return alert('</a:t>
            </a:r>
            <a:r>
              <a:rPr lang="zh-TW" altLang="en-US" dirty="0"/>
              <a:t>請選擇圖片</a:t>
            </a:r>
            <a:r>
              <a:rPr lang="en-US" altLang="zh-TW" dirty="0"/>
              <a:t>'), false</a:t>
            </a:r>
          </a:p>
          <a:p>
            <a:r>
              <a:rPr lang="en-US" altLang="zh-TW" dirty="0"/>
              <a:t>  for(const k of ['</a:t>
            </a:r>
            <a:r>
              <a:rPr lang="en-US" altLang="zh-TW" dirty="0" err="1"/>
              <a:t>name','desc','colors','sizes','price','stock</a:t>
            </a:r>
            <a:r>
              <a:rPr lang="en-US" altLang="zh-TW" dirty="0"/>
              <a:t>']){</a:t>
            </a:r>
          </a:p>
          <a:p>
            <a:r>
              <a:rPr lang="en-US" altLang="zh-TW" dirty="0"/>
              <a:t>    const v=p[k]; if(v==null||v===''||(</a:t>
            </a:r>
            <a:r>
              <a:rPr lang="en-US" altLang="zh-TW" dirty="0" err="1"/>
              <a:t>typeof</a:t>
            </a:r>
            <a:r>
              <a:rPr lang="en-US" altLang="zh-TW" dirty="0"/>
              <a:t> v==='number'&amp;&amp;</a:t>
            </a:r>
            <a:r>
              <a:rPr lang="en-US" altLang="zh-TW" dirty="0" err="1"/>
              <a:t>isNaN</a:t>
            </a:r>
            <a:r>
              <a:rPr lang="en-US" altLang="zh-TW" dirty="0"/>
              <a:t>(v))) return alert(`【${k}】</a:t>
            </a:r>
            <a:r>
              <a:rPr lang="zh-TW" altLang="en-US" dirty="0"/>
              <a:t>不可空</a:t>
            </a:r>
            <a:r>
              <a:rPr lang="en-US" altLang="zh-TW" dirty="0"/>
              <a:t>`),false }</a:t>
            </a:r>
          </a:p>
          <a:p>
            <a:r>
              <a:rPr lang="en-US" altLang="zh-TW" dirty="0"/>
              <a:t>  return </a:t>
            </a:r>
            <a:r>
              <a:rPr lang="en-US" altLang="zh-TW" dirty="0" err="1"/>
              <a:t>p.price</a:t>
            </a:r>
            <a:r>
              <a:rPr lang="en-US" altLang="zh-TW" dirty="0"/>
              <a:t>&gt;=0 &amp;&amp; </a:t>
            </a:r>
            <a:r>
              <a:rPr lang="en-US" altLang="zh-TW" dirty="0" err="1"/>
              <a:t>p.stock</a:t>
            </a:r>
            <a:r>
              <a:rPr lang="en-US" altLang="zh-TW" dirty="0"/>
              <a:t>&gt;=0 || (alert('</a:t>
            </a:r>
            <a:r>
              <a:rPr lang="zh-TW" altLang="en-US" dirty="0"/>
              <a:t>價格</a:t>
            </a:r>
            <a:r>
              <a:rPr lang="en-US" altLang="zh-TW" dirty="0"/>
              <a:t>/</a:t>
            </a:r>
            <a:r>
              <a:rPr lang="zh-TW" altLang="en-US" dirty="0"/>
              <a:t>庫存不可</a:t>
            </a:r>
            <a:r>
              <a:rPr lang="en-US" altLang="zh-TW" dirty="0"/>
              <a:t>&lt;0'), false)</a:t>
            </a:r>
          </a:p>
          <a:p>
            <a:r>
              <a:rPr lang="en-US" altLang="zh-TW" dirty="0"/>
              <a:t>}</a:t>
            </a:r>
          </a:p>
          <a:p>
            <a:r>
              <a:rPr lang="en-US" altLang="zh-TW" dirty="0"/>
              <a:t>const </a:t>
            </a:r>
            <a:r>
              <a:rPr lang="en-US" altLang="zh-TW" dirty="0" err="1"/>
              <a:t>parseColors</a:t>
            </a:r>
            <a:r>
              <a:rPr lang="en-US" altLang="zh-TW" dirty="0"/>
              <a:t> = s =&gt; !s?[]:</a:t>
            </a:r>
            <a:r>
              <a:rPr lang="en-US" altLang="zh-TW" dirty="0" err="1"/>
              <a:t>s.split</a:t>
            </a:r>
            <a:r>
              <a:rPr lang="en-US" altLang="zh-TW" dirty="0"/>
              <a:t>(',').map(x=&gt;{const[</a:t>
            </a:r>
            <a:r>
              <a:rPr lang="en-US" altLang="zh-TW" dirty="0" err="1"/>
              <a:t>a,b</a:t>
            </a:r>
            <a:r>
              <a:rPr lang="en-US" altLang="zh-TW" dirty="0"/>
              <a:t>='']=</a:t>
            </a:r>
            <a:r>
              <a:rPr lang="en-US" altLang="zh-TW" dirty="0" err="1"/>
              <a:t>x.split</a:t>
            </a:r>
            <a:r>
              <a:rPr lang="en-US" altLang="zh-TW" dirty="0"/>
              <a:t>('#');return{ </a:t>
            </a:r>
            <a:r>
              <a:rPr lang="en-US" altLang="zh-TW" dirty="0" err="1"/>
              <a:t>name:a.trim</a:t>
            </a:r>
            <a:r>
              <a:rPr lang="en-US" altLang="zh-TW" dirty="0"/>
              <a:t>(), hex:'#'+</a:t>
            </a:r>
            <a:r>
              <a:rPr lang="en-US" altLang="zh-TW" dirty="0" err="1"/>
              <a:t>b.trim</a:t>
            </a:r>
            <a:r>
              <a:rPr lang="en-US" altLang="zh-TW" dirty="0"/>
              <a:t>()||'#000000' }})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3135600-D4D7-E62A-A908-1F83A6DBB615}"/>
              </a:ext>
            </a:extLst>
          </p:cNvPr>
          <p:cNvSpPr txBox="1"/>
          <p:nvPr/>
        </p:nvSpPr>
        <p:spPr>
          <a:xfrm>
            <a:off x="4424516" y="1104041"/>
            <a:ext cx="5909187" cy="57554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zh-TW" altLang="en-US" sz="1600" b="1" dirty="0"/>
              <a:t>功能說明</a:t>
            </a:r>
          </a:p>
          <a:p>
            <a:pPr>
              <a:buNone/>
            </a:pPr>
            <a:r>
              <a:rPr lang="en-US" altLang="zh-TW" sz="1600" dirty="0"/>
              <a:t>1️⃣ </a:t>
            </a:r>
            <a:r>
              <a:rPr lang="zh-TW" altLang="en-US" sz="1600" b="1" dirty="0">
                <a:solidFill>
                  <a:srgbClr val="C00000"/>
                </a:solidFill>
              </a:rPr>
              <a:t>資料驗證</a:t>
            </a:r>
            <a:r>
              <a:rPr lang="zh-TW" altLang="en-US" sz="1600" b="1" dirty="0"/>
              <a:t>（</a:t>
            </a:r>
            <a:r>
              <a:rPr lang="en-US" altLang="zh-TW" sz="1600" b="1" dirty="0"/>
              <a:t>valid</a:t>
            </a:r>
            <a:r>
              <a:rPr lang="zh-TW" altLang="en-US" sz="1600" b="1" dirty="0"/>
              <a:t>）</a:t>
            </a:r>
            <a:r>
              <a:rPr lang="zh-TW" altLang="en-US" sz="1600" dirty="0"/>
              <a:t>：</a:t>
            </a:r>
            <a:br>
              <a:rPr lang="zh-TW" altLang="en-US" sz="1600" dirty="0"/>
            </a:br>
            <a:r>
              <a:rPr lang="zh-TW" altLang="en-US" sz="1600" dirty="0"/>
              <a:t>　檢查商品名稱、描述、顏色、尺寸、價格與庫存等欄位是否為空。</a:t>
            </a:r>
          </a:p>
          <a:p>
            <a:pPr>
              <a:buNone/>
            </a:pPr>
            <a:r>
              <a:rPr lang="en-US" altLang="zh-TW" sz="1600" dirty="0"/>
              <a:t>2️⃣ </a:t>
            </a:r>
            <a:r>
              <a:rPr lang="zh-TW" altLang="en-US" sz="1600" b="1" dirty="0">
                <a:solidFill>
                  <a:srgbClr val="C00000"/>
                </a:solidFill>
              </a:rPr>
              <a:t>新增驗證圖片必填</a:t>
            </a:r>
            <a:r>
              <a:rPr lang="zh-TW" altLang="en-US" sz="1600" dirty="0"/>
              <a:t>：</a:t>
            </a:r>
            <a:br>
              <a:rPr lang="zh-TW" altLang="en-US" sz="1600" dirty="0"/>
            </a:br>
            <a:r>
              <a:rPr lang="zh-TW" altLang="en-US" sz="1600" dirty="0"/>
              <a:t>　當為新增商品 </a:t>
            </a:r>
            <a:r>
              <a:rPr lang="en-US" altLang="zh-TW" sz="1600" dirty="0"/>
              <a:t>(</a:t>
            </a:r>
            <a:r>
              <a:rPr lang="en-US" altLang="zh-TW" sz="1600" dirty="0" err="1">
                <a:latin typeface="Courier New" panose="02070309020205020404" pitchFamily="49" charset="0"/>
              </a:rPr>
              <a:t>isNew</a:t>
            </a:r>
            <a:r>
              <a:rPr lang="en-US" altLang="zh-TW" sz="1600" dirty="0">
                <a:latin typeface="Courier New" panose="02070309020205020404" pitchFamily="49" charset="0"/>
              </a:rPr>
              <a:t>=true</a:t>
            </a:r>
            <a:r>
              <a:rPr lang="en-US" altLang="zh-TW" sz="1600" dirty="0"/>
              <a:t>) </a:t>
            </a:r>
            <a:r>
              <a:rPr lang="zh-TW" altLang="en-US" sz="1600" dirty="0"/>
              <a:t>時，若未上傳圖片會提示警告。</a:t>
            </a:r>
          </a:p>
          <a:p>
            <a:pPr>
              <a:buNone/>
            </a:pPr>
            <a:r>
              <a:rPr lang="en-US" altLang="zh-TW" sz="1600" dirty="0"/>
              <a:t>3️⃣ </a:t>
            </a:r>
            <a:r>
              <a:rPr lang="zh-TW" altLang="en-US" sz="1600" b="1" dirty="0">
                <a:solidFill>
                  <a:srgbClr val="C00000"/>
                </a:solidFill>
              </a:rPr>
              <a:t>數值範圍檢查</a:t>
            </a:r>
            <a:r>
              <a:rPr lang="zh-TW" altLang="en-US" sz="1600" dirty="0"/>
              <a:t>：</a:t>
            </a:r>
            <a:br>
              <a:rPr lang="zh-TW" altLang="en-US" sz="1600" dirty="0"/>
            </a:br>
            <a:r>
              <a:rPr lang="zh-TW" altLang="en-US" sz="1600" dirty="0"/>
              <a:t>　確保價格與庫存皆大於等於 </a:t>
            </a:r>
            <a:r>
              <a:rPr lang="en-US" altLang="zh-TW" sz="1600" dirty="0"/>
              <a:t>0</a:t>
            </a:r>
            <a:r>
              <a:rPr lang="zh-TW" altLang="en-US" sz="1600" dirty="0"/>
              <a:t>，防止異常資料進入系統。</a:t>
            </a:r>
          </a:p>
          <a:p>
            <a:pPr>
              <a:buNone/>
            </a:pPr>
            <a:r>
              <a:rPr lang="en-US" altLang="zh-TW" sz="1600" dirty="0"/>
              <a:t>4️⃣ </a:t>
            </a:r>
            <a:r>
              <a:rPr lang="zh-TW" altLang="en-US" sz="1600" b="1" dirty="0">
                <a:solidFill>
                  <a:srgbClr val="C00000"/>
                </a:solidFill>
              </a:rPr>
              <a:t>顏色字串解析</a:t>
            </a:r>
            <a:r>
              <a:rPr lang="zh-TW" altLang="en-US" sz="1600" b="1" dirty="0"/>
              <a:t>（</a:t>
            </a:r>
            <a:r>
              <a:rPr lang="en-US" altLang="zh-TW" sz="1600" b="1" dirty="0" err="1"/>
              <a:t>parseColors</a:t>
            </a:r>
            <a:r>
              <a:rPr lang="zh-TW" altLang="en-US" sz="1600" b="1" dirty="0"/>
              <a:t>）</a:t>
            </a:r>
            <a:r>
              <a:rPr lang="zh-TW" altLang="en-US" sz="1600" dirty="0"/>
              <a:t>：</a:t>
            </a:r>
            <a:br>
              <a:rPr lang="zh-TW" altLang="en-US" sz="1600" dirty="0"/>
            </a:br>
            <a:r>
              <a:rPr lang="zh-TW" altLang="en-US" sz="1600" dirty="0"/>
              <a:t>　將「顏色名稱＋</a:t>
            </a:r>
            <a:r>
              <a:rPr lang="en-US" altLang="zh-TW" sz="1600" dirty="0"/>
              <a:t>#</a:t>
            </a:r>
            <a:r>
              <a:rPr lang="zh-TW" altLang="en-US" sz="1600" dirty="0"/>
              <a:t>色碼」文字轉換為可視化的顏色陣列資料，方便在前端顯示。</a:t>
            </a:r>
          </a:p>
          <a:p>
            <a:pPr>
              <a:buNone/>
            </a:pPr>
            <a:r>
              <a:rPr lang="zh-TW" altLang="en-US" sz="1600" b="1" dirty="0"/>
              <a:t>優點</a:t>
            </a:r>
          </a:p>
          <a:p>
            <a:pPr>
              <a:buNone/>
            </a:pPr>
            <a:r>
              <a:rPr lang="zh-TW" altLang="en-US" sz="1600" dirty="0"/>
              <a:t>✅ </a:t>
            </a:r>
            <a:r>
              <a:rPr lang="zh-TW" altLang="en-US" sz="1600" b="1" dirty="0"/>
              <a:t>資料完整性高</a:t>
            </a:r>
            <a:r>
              <a:rPr lang="zh-TW" altLang="en-US" sz="1600" dirty="0"/>
              <a:t>：在送出前先檢查欄位與格式，降低後端錯誤率。</a:t>
            </a:r>
            <a:br>
              <a:rPr lang="zh-TW" altLang="en-US" sz="1600" dirty="0"/>
            </a:br>
            <a:r>
              <a:rPr lang="zh-TW" altLang="en-US" sz="1600" dirty="0"/>
              <a:t>✅ </a:t>
            </a:r>
            <a:r>
              <a:rPr lang="zh-TW" altLang="en-US" sz="1600" b="1" dirty="0"/>
              <a:t>彈性架構</a:t>
            </a:r>
            <a:r>
              <a:rPr lang="zh-TW" altLang="en-US" sz="1600" dirty="0"/>
              <a:t>：驗證與解析可重複使用於「新增」與「編輯」功能。</a:t>
            </a:r>
            <a:br>
              <a:rPr lang="zh-TW" altLang="en-US" sz="1600" dirty="0"/>
            </a:br>
            <a:r>
              <a:rPr lang="zh-TW" altLang="en-US" sz="1600" dirty="0"/>
              <a:t>✅ </a:t>
            </a:r>
            <a:r>
              <a:rPr lang="zh-TW" altLang="en-US" sz="1600" b="1" dirty="0"/>
              <a:t>提升使用體驗</a:t>
            </a:r>
            <a:r>
              <a:rPr lang="zh-TW" altLang="en-US" sz="1600" dirty="0"/>
              <a:t>：顏色即時轉換為顏色點顯示，視覺化更直觀。</a:t>
            </a:r>
            <a:br>
              <a:rPr lang="zh-TW" altLang="en-US" sz="1600" dirty="0"/>
            </a:br>
            <a:r>
              <a:rPr lang="zh-TW" altLang="en-US" sz="1600" dirty="0"/>
              <a:t>✅ </a:t>
            </a:r>
            <a:r>
              <a:rPr lang="zh-TW" altLang="en-US" sz="1600" b="1" dirty="0"/>
              <a:t>簡潔易維護</a:t>
            </a:r>
            <a:r>
              <a:rPr lang="zh-TW" altLang="en-US" sz="1600" dirty="0"/>
              <a:t>：以兩個函式集中管理驗證邏輯，結構清晰明瞭。</a:t>
            </a:r>
            <a:br>
              <a:rPr lang="zh-TW" altLang="en-US" sz="1600" dirty="0"/>
            </a:br>
            <a:r>
              <a:rPr lang="zh-TW" altLang="en-US" sz="1600" dirty="0"/>
              <a:t>✅ </a:t>
            </a:r>
            <a:r>
              <a:rPr lang="zh-TW" altLang="en-US" sz="1600" b="1" dirty="0"/>
              <a:t>可擴充性強</a:t>
            </a:r>
            <a:r>
              <a:rPr lang="zh-TW" altLang="en-US" sz="1600" dirty="0"/>
              <a:t>：未來若新增欄位，只需修改驗證清單即可延伸支援。</a:t>
            </a:r>
          </a:p>
        </p:txBody>
      </p:sp>
    </p:spTree>
    <p:extLst>
      <p:ext uri="{BB962C8B-B14F-4D97-AF65-F5344CB8AC3E}">
        <p14:creationId xmlns:p14="http://schemas.microsoft.com/office/powerpoint/2010/main" val="37478653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C1782F3-1CFD-3297-F749-F3CEBCF3D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TW" altLang="en-US" sz="5400" dirty="0">
                <a:solidFill>
                  <a:schemeClr val="tx1"/>
                </a:solidFill>
              </a:rPr>
              <a:t>結論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12B1A013-8478-412E-9BEB-43F73F79A9C3}"/>
              </a:ext>
            </a:extLst>
          </p:cNvPr>
          <p:cNvSpPr txBox="1"/>
          <p:nvPr/>
        </p:nvSpPr>
        <p:spPr>
          <a:xfrm>
            <a:off x="1811020" y="1840637"/>
            <a:ext cx="6101080" cy="28058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1200"/>
              </a:spcBef>
            </a:pPr>
            <a:r>
              <a:rPr lang="zh-TW" altLang="en-US" sz="2000" dirty="0"/>
              <a:t>本專案透過系統化的設計與模組化開發，成功實現主要功能並優化使用體驗。</a:t>
            </a:r>
            <a:br>
              <a:rPr lang="zh-TW" altLang="en-US" sz="2000" dirty="0"/>
            </a:br>
            <a:r>
              <a:rPr lang="zh-TW" altLang="en-US" sz="2000" dirty="0"/>
              <a:t>在開發過程中，我們整合前後端技術、資料庫設計與使用者介面，達成流暢的操作流程。</a:t>
            </a:r>
            <a:br>
              <a:rPr lang="zh-TW" altLang="en-US" sz="2000" dirty="0"/>
            </a:br>
            <a:r>
              <a:rPr lang="zh-TW" altLang="en-US" sz="2000" dirty="0"/>
              <a:t>未來將持續改進系統效能與介面設計，朝向更智慧化與商業化的方向發展。</a:t>
            </a:r>
          </a:p>
        </p:txBody>
      </p:sp>
    </p:spTree>
    <p:extLst>
      <p:ext uri="{BB962C8B-B14F-4D97-AF65-F5344CB8AC3E}">
        <p14:creationId xmlns:p14="http://schemas.microsoft.com/office/powerpoint/2010/main" val="17804795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27F246D-606F-21C1-D646-2AA1928F7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TW" altLang="en-US" sz="4000" dirty="0">
                <a:solidFill>
                  <a:schemeClr val="tx1"/>
                </a:solidFill>
              </a:rPr>
              <a:t>系統整體架構圖</a:t>
            </a:r>
            <a:r>
              <a:rPr lang="zh-TW" altLang="en-US" sz="4000" dirty="0">
                <a:solidFill>
                  <a:schemeClr val="tx1"/>
                </a:solidFill>
                <a:latin typeface="+mj-ea"/>
              </a:rPr>
              <a:t>（</a:t>
            </a:r>
            <a:r>
              <a:rPr lang="en-US" altLang="zh-TW" sz="4000" dirty="0">
                <a:solidFill>
                  <a:schemeClr val="tx1"/>
                </a:solidFill>
                <a:latin typeface="+mj-ea"/>
              </a:rPr>
              <a:t>Frontend</a:t>
            </a:r>
            <a:r>
              <a:rPr lang="zh-TW" altLang="en-US" sz="4000" dirty="0">
                <a:solidFill>
                  <a:schemeClr val="tx1"/>
                </a:solidFill>
                <a:latin typeface="+mj-ea"/>
              </a:rPr>
              <a:t>）</a:t>
            </a: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099" y="1609235"/>
            <a:ext cx="8524010" cy="407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12273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CDE71F1-C867-B5E8-D0D4-570BBF7D55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477520"/>
            <a:ext cx="8596668" cy="955040"/>
          </a:xfrm>
        </p:spPr>
        <p:txBody>
          <a:bodyPr>
            <a:normAutofit/>
          </a:bodyPr>
          <a:lstStyle/>
          <a:p>
            <a:pPr algn="ctr"/>
            <a:r>
              <a:rPr lang="zh-TW" altLang="en-US" sz="3800" dirty="0">
                <a:solidFill>
                  <a:schemeClr val="tx1"/>
                </a:solidFill>
              </a:rPr>
              <a:t>後端架構說明</a:t>
            </a:r>
            <a:endParaRPr lang="zh-TW" altLang="en-US" sz="3800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E0F12F63-0AE4-43A1-D66A-B24F84F32430}"/>
              </a:ext>
            </a:extLst>
          </p:cNvPr>
          <p:cNvSpPr txBox="1"/>
          <p:nvPr/>
        </p:nvSpPr>
        <p:spPr>
          <a:xfrm>
            <a:off x="1046942" y="1473200"/>
            <a:ext cx="8596668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u"/>
            </a:pPr>
            <a:r>
              <a:rPr lang="zh-TW" altLang="en-US" sz="3200" dirty="0"/>
              <a:t>使用 </a:t>
            </a:r>
            <a:r>
              <a:rPr lang="en-US" altLang="zh-TW" sz="3200" dirty="0"/>
              <a:t>Spring Boot</a:t>
            </a:r>
            <a:r>
              <a:rPr lang="zh-TW" altLang="en-US" sz="3200" dirty="0"/>
              <a:t> 框架建構 </a:t>
            </a:r>
            <a:r>
              <a:rPr lang="en-US" altLang="zh-TW" sz="3200" dirty="0"/>
              <a:t>RESTful API </a:t>
            </a:r>
            <a:r>
              <a:rPr lang="zh-TW" altLang="en-US" sz="3200" dirty="0"/>
              <a:t>。</a:t>
            </a:r>
            <a:endParaRPr lang="en-US" altLang="zh-TW" sz="3200" dirty="0"/>
          </a:p>
          <a:p>
            <a:pPr marL="457200" indent="-457200">
              <a:buFont typeface="Wingdings" panose="05000000000000000000" pitchFamily="2" charset="2"/>
              <a:buChar char="u"/>
            </a:pPr>
            <a:r>
              <a:rPr lang="zh-TW" altLang="en-US" sz="3200" dirty="0"/>
              <a:t>控制層</a:t>
            </a:r>
            <a:r>
              <a:rPr lang="en-US" altLang="zh-TW" sz="3200" dirty="0"/>
              <a:t>(Controller) </a:t>
            </a:r>
            <a:r>
              <a:rPr lang="zh-TW" altLang="en-US" sz="3200" dirty="0"/>
              <a:t>：處理前端請求。 </a:t>
            </a:r>
            <a:endParaRPr lang="en-US" altLang="zh-TW" sz="3200" dirty="0"/>
          </a:p>
          <a:p>
            <a:pPr marL="457200" indent="-457200">
              <a:buFont typeface="Wingdings" panose="05000000000000000000" pitchFamily="2" charset="2"/>
              <a:buChar char="u"/>
            </a:pPr>
            <a:r>
              <a:rPr lang="zh-TW" altLang="en-US" sz="3200" dirty="0"/>
              <a:t>模型層 </a:t>
            </a:r>
            <a:r>
              <a:rPr lang="en-US" altLang="zh-TW" sz="3200" dirty="0"/>
              <a:t>(Model) </a:t>
            </a:r>
            <a:r>
              <a:rPr lang="zh-TW" altLang="en-US" sz="3200" dirty="0"/>
              <a:t>：定義資料結構。 </a:t>
            </a:r>
            <a:endParaRPr lang="en-US" altLang="zh-TW" sz="3200" dirty="0"/>
          </a:p>
          <a:p>
            <a:pPr marL="457200" indent="-457200">
              <a:buFont typeface="Wingdings" panose="05000000000000000000" pitchFamily="2" charset="2"/>
              <a:buChar char="u"/>
            </a:pPr>
            <a:r>
              <a:rPr lang="zh-TW" altLang="en-US" sz="3200" dirty="0"/>
              <a:t>資料存取層</a:t>
            </a:r>
            <a:r>
              <a:rPr lang="en-US" altLang="zh-TW" sz="3200" dirty="0"/>
              <a:t>(Repository) :</a:t>
            </a:r>
            <a:r>
              <a:rPr lang="zh-TW" altLang="en-US" sz="3200" dirty="0"/>
              <a:t>連接資料庫。</a:t>
            </a:r>
            <a:endParaRPr lang="en-US" altLang="zh-TW" sz="3200" dirty="0"/>
          </a:p>
          <a:p>
            <a:pPr marL="457200" indent="-457200">
              <a:buFont typeface="Wingdings" panose="05000000000000000000" pitchFamily="2" charset="2"/>
              <a:buChar char="u"/>
            </a:pPr>
            <a:r>
              <a:rPr lang="zh-TW" altLang="en-US" sz="3200" dirty="0"/>
              <a:t>使用 </a:t>
            </a:r>
            <a:r>
              <a:rPr lang="en-US" altLang="zh-TW" sz="3200" dirty="0"/>
              <a:t>JWT </a:t>
            </a:r>
            <a:r>
              <a:rPr lang="zh-TW" altLang="en-US" sz="3200" dirty="0"/>
              <a:t>驗證用戶身份。 </a:t>
            </a:r>
            <a:endParaRPr lang="en-US" altLang="zh-TW" sz="3200" dirty="0"/>
          </a:p>
          <a:p>
            <a:pPr marL="457200" indent="-457200">
              <a:buFont typeface="Wingdings" panose="05000000000000000000" pitchFamily="2" charset="2"/>
              <a:buChar char="u"/>
            </a:pPr>
            <a:r>
              <a:rPr lang="zh-TW" altLang="en-US" sz="3200" dirty="0"/>
              <a:t>資料庫：儲存使用者、商品與訂單明細資料。 </a:t>
            </a:r>
            <a:endParaRPr lang="en-US" altLang="zh-TW" sz="3200" dirty="0"/>
          </a:p>
        </p:txBody>
      </p:sp>
    </p:spTree>
    <p:extLst>
      <p:ext uri="{BB962C8B-B14F-4D97-AF65-F5344CB8AC3E}">
        <p14:creationId xmlns:p14="http://schemas.microsoft.com/office/powerpoint/2010/main" val="154449969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BF2928A-E86F-06AE-5CBD-228E665CD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88075"/>
          </a:xfrm>
        </p:spPr>
        <p:txBody>
          <a:bodyPr>
            <a:normAutofit fontScale="90000"/>
          </a:bodyPr>
          <a:lstStyle/>
          <a:p>
            <a:pPr algn="ctr"/>
            <a:r>
              <a:rPr lang="zh-TW" altLang="en-US" sz="4000" dirty="0">
                <a:solidFill>
                  <a:schemeClr val="tx1"/>
                </a:solidFill>
              </a:rPr>
              <a:t>後端架構說明</a:t>
            </a:r>
            <a:r>
              <a:rPr lang="zh-TW" altLang="en-US" sz="4000" b="1" dirty="0"/>
              <a:t>使用者</a:t>
            </a:r>
            <a:r>
              <a:rPr lang="en-US" altLang="zh-TW" sz="4000" b="1" dirty="0"/>
              <a:t>controller</a:t>
            </a:r>
            <a:br>
              <a:rPr lang="en-US" altLang="zh-TW" b="1" dirty="0"/>
            </a:br>
            <a:br>
              <a:rPr lang="en-US" altLang="zh-TW" dirty="0"/>
            </a:br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99D59D63-121A-0679-C5B5-B105D85DEE03}"/>
              </a:ext>
            </a:extLst>
          </p:cNvPr>
          <p:cNvSpPr txBox="1"/>
          <p:nvPr/>
        </p:nvSpPr>
        <p:spPr>
          <a:xfrm>
            <a:off x="1638300" y="1196163"/>
            <a:ext cx="610108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zh-TW" altLang="en-US" sz="1600" b="1" dirty="0"/>
              <a:t>主要功能</a:t>
            </a:r>
          </a:p>
          <a:p>
            <a:pPr>
              <a:buNone/>
            </a:pPr>
            <a:r>
              <a:rPr lang="zh-TW" altLang="en-US" sz="1600" dirty="0"/>
              <a:t>本控制器負責處理「使用者」相關的所有後端請求（</a:t>
            </a:r>
            <a:r>
              <a:rPr lang="en-US" altLang="zh-TW" sz="1600" dirty="0"/>
              <a:t>RESTful API</a:t>
            </a:r>
            <a:r>
              <a:rPr lang="zh-TW" altLang="en-US" sz="1600" dirty="0"/>
              <a:t>），包含</a:t>
            </a:r>
            <a:r>
              <a:rPr lang="zh-TW" altLang="en-US" sz="1600" b="1" dirty="0"/>
              <a:t>查詢、新增、修改、刪除、登入與密碼重設</a:t>
            </a:r>
            <a:r>
              <a:rPr lang="zh-TW" altLang="en-US" sz="1600" dirty="0"/>
              <a:t>等功能。</a:t>
            </a:r>
            <a:br>
              <a:rPr lang="zh-TW" altLang="en-US" sz="1600" dirty="0"/>
            </a:br>
            <a:r>
              <a:rPr lang="zh-TW" altLang="en-US" sz="1600" dirty="0"/>
              <a:t>透過 </a:t>
            </a:r>
            <a:r>
              <a:rPr lang="en-US" altLang="zh-TW" sz="1600" dirty="0">
                <a:latin typeface="Courier New" panose="02070309020205020404" pitchFamily="49" charset="0"/>
              </a:rPr>
              <a:t>@RestController</a:t>
            </a:r>
            <a:r>
              <a:rPr lang="zh-TW" altLang="en-US" sz="1600" dirty="0"/>
              <a:t> 與 </a:t>
            </a:r>
            <a:r>
              <a:rPr lang="en-US" altLang="zh-TW" sz="1600" dirty="0">
                <a:latin typeface="Courier New" panose="02070309020205020404" pitchFamily="49" charset="0"/>
              </a:rPr>
              <a:t>@RequestMapping("/user")</a:t>
            </a:r>
            <a:r>
              <a:rPr lang="zh-TW" altLang="en-US" sz="1600" dirty="0"/>
              <a:t> 設定，所有以 </a:t>
            </a:r>
            <a:r>
              <a:rPr lang="en-US" altLang="zh-TW" sz="1600" dirty="0">
                <a:latin typeface="Courier New" panose="02070309020205020404" pitchFamily="49" charset="0"/>
              </a:rPr>
              <a:t>/user</a:t>
            </a:r>
            <a:r>
              <a:rPr lang="zh-TW" altLang="en-US" sz="1600" dirty="0"/>
              <a:t> 開頭的請求都會由此類別負責處理。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FAC12633-597E-DF76-282B-2532381150C6}"/>
              </a:ext>
            </a:extLst>
          </p:cNvPr>
          <p:cNvSpPr txBox="1"/>
          <p:nvPr/>
        </p:nvSpPr>
        <p:spPr>
          <a:xfrm>
            <a:off x="1638300" y="2574937"/>
            <a:ext cx="610108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zh-TW" altLang="en-US" sz="1600" b="1" dirty="0"/>
              <a:t>系統架構角色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TW" sz="1600" b="1" dirty="0"/>
              <a:t>Controller </a:t>
            </a:r>
            <a:r>
              <a:rPr lang="zh-TW" altLang="en-US" sz="1600" b="1" dirty="0"/>
              <a:t>層</a:t>
            </a:r>
            <a:r>
              <a:rPr lang="zh-TW" altLang="en-US" sz="1600" dirty="0"/>
              <a:t>：負責接收 </a:t>
            </a:r>
            <a:r>
              <a:rPr lang="en-US" altLang="zh-TW" sz="1600" dirty="0"/>
              <a:t>HTTP </a:t>
            </a:r>
            <a:r>
              <a:rPr lang="zh-TW" altLang="en-US" sz="1600" dirty="0"/>
              <a:t>請求與回應。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TW" sz="1600" b="1" dirty="0"/>
              <a:t>DAO </a:t>
            </a:r>
            <a:r>
              <a:rPr lang="zh-TW" altLang="en-US" sz="1600" b="1" dirty="0"/>
              <a:t>層 </a:t>
            </a:r>
            <a:r>
              <a:rPr lang="en-US" altLang="zh-TW" sz="1600" b="1" dirty="0"/>
              <a:t>(</a:t>
            </a:r>
            <a:r>
              <a:rPr lang="zh-TW" altLang="en-US" sz="1600" b="1" dirty="0">
                <a:latin typeface="Courier New" panose="02070309020205020404" pitchFamily="49" charset="0"/>
              </a:rPr>
              <a:t>使用者</a:t>
            </a:r>
            <a:r>
              <a:rPr lang="en-US" altLang="zh-TW" sz="1600" b="1" dirty="0">
                <a:latin typeface="Courier New" panose="02070309020205020404" pitchFamily="49" charset="0"/>
              </a:rPr>
              <a:t>dao</a:t>
            </a:r>
            <a:r>
              <a:rPr lang="en-US" altLang="zh-TW" sz="1600" b="1" dirty="0"/>
              <a:t>)</a:t>
            </a:r>
            <a:r>
              <a:rPr lang="zh-TW" altLang="en-US" sz="1600" dirty="0"/>
              <a:t>：負責與資料庫進行資料操作。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TW" sz="1600" b="1" dirty="0"/>
              <a:t>DTO </a:t>
            </a:r>
            <a:r>
              <a:rPr lang="zh-TW" altLang="en-US" sz="1600" b="1" dirty="0"/>
              <a:t>層 </a:t>
            </a:r>
            <a:r>
              <a:rPr lang="en-US" altLang="zh-TW" sz="1600" b="1" dirty="0"/>
              <a:t>(</a:t>
            </a:r>
            <a:r>
              <a:rPr lang="zh-TW" altLang="en-US" sz="1600" b="1" dirty="0">
                <a:latin typeface="Courier New" panose="02070309020205020404" pitchFamily="49" charset="0"/>
              </a:rPr>
              <a:t>使用者</a:t>
            </a:r>
            <a:r>
              <a:rPr lang="en-US" altLang="zh-TW" sz="1600" b="1" dirty="0" err="1">
                <a:latin typeface="Courier New" panose="02070309020205020404" pitchFamily="49" charset="0"/>
              </a:rPr>
              <a:t>dto</a:t>
            </a:r>
            <a:r>
              <a:rPr lang="en-US" altLang="zh-TW" sz="1600" b="1" dirty="0"/>
              <a:t>)</a:t>
            </a:r>
            <a:r>
              <a:rPr lang="zh-TW" altLang="en-US" sz="1600" dirty="0"/>
              <a:t>：負責資料傳遞，封裝使用者的屬性。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TW" sz="1600" b="1" dirty="0"/>
              <a:t>Model </a:t>
            </a:r>
            <a:r>
              <a:rPr lang="zh-TW" altLang="en-US" sz="1600" b="1" dirty="0"/>
              <a:t>層 </a:t>
            </a:r>
            <a:r>
              <a:rPr lang="en-US" altLang="zh-TW" sz="1600" b="1" dirty="0"/>
              <a:t>(</a:t>
            </a:r>
            <a:r>
              <a:rPr lang="en-US" altLang="zh-TW" sz="1600" b="1" dirty="0">
                <a:latin typeface="Courier New" panose="02070309020205020404" pitchFamily="49" charset="0"/>
              </a:rPr>
              <a:t>model</a:t>
            </a:r>
            <a:r>
              <a:rPr lang="zh-TW" altLang="en-US" sz="1600" b="1" dirty="0"/>
              <a:t> 資料夾</a:t>
            </a:r>
            <a:r>
              <a:rPr lang="en-US" altLang="zh-TW" sz="1600" b="1" dirty="0"/>
              <a:t>)</a:t>
            </a:r>
            <a:r>
              <a:rPr lang="zh-TW" altLang="en-US" sz="1600" dirty="0"/>
              <a:t>：定義資料庫對應的實體結構。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A52C91EF-AF73-524F-D399-0DEC6E2E97AA}"/>
              </a:ext>
            </a:extLst>
          </p:cNvPr>
          <p:cNvSpPr txBox="1"/>
          <p:nvPr/>
        </p:nvSpPr>
        <p:spPr>
          <a:xfrm>
            <a:off x="1638300" y="3953712"/>
            <a:ext cx="610108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zh-TW" altLang="en-US" sz="1600" b="1" dirty="0"/>
              <a:t>程式優點</a:t>
            </a:r>
          </a:p>
          <a:p>
            <a:pPr>
              <a:buFont typeface="+mj-lt"/>
              <a:buAutoNum type="arabicPeriod"/>
            </a:pPr>
            <a:r>
              <a:rPr lang="en-US" altLang="zh-TW" sz="1600" b="1" dirty="0"/>
              <a:t>RESTful API </a:t>
            </a:r>
            <a:r>
              <a:rPr lang="zh-TW" altLang="en-US" sz="1600" b="1" dirty="0"/>
              <a:t>設計清晰</a:t>
            </a:r>
            <a:r>
              <a:rPr lang="zh-TW" altLang="en-US" sz="1600" dirty="0"/>
              <a:t>：採用標準 </a:t>
            </a:r>
            <a:r>
              <a:rPr lang="en-US" altLang="zh-TW" sz="1600" dirty="0"/>
              <a:t>HTTP </a:t>
            </a:r>
            <a:r>
              <a:rPr lang="zh-TW" altLang="en-US" sz="1600" dirty="0"/>
              <a:t>方法（</a:t>
            </a:r>
            <a:r>
              <a:rPr lang="en-US" altLang="zh-TW" sz="1600" dirty="0"/>
              <a:t>GET/POST/PUT/DELETE</a:t>
            </a:r>
            <a:r>
              <a:rPr lang="zh-TW" altLang="en-US" sz="1600" dirty="0"/>
              <a:t>）對應 </a:t>
            </a:r>
            <a:r>
              <a:rPr lang="en-US" altLang="zh-TW" sz="1600" dirty="0"/>
              <a:t>CRUD</a:t>
            </a:r>
            <a:r>
              <a:rPr lang="zh-TW" altLang="en-US" sz="1600" dirty="0"/>
              <a:t>。</a:t>
            </a:r>
          </a:p>
          <a:p>
            <a:pPr>
              <a:buFont typeface="+mj-lt"/>
              <a:buAutoNum type="arabicPeriod"/>
            </a:pPr>
            <a:r>
              <a:rPr lang="zh-TW" altLang="en-US" sz="1600" b="1" dirty="0"/>
              <a:t>模組化結構</a:t>
            </a:r>
            <a:r>
              <a:rPr lang="zh-TW" altLang="en-US" sz="1600" dirty="0"/>
              <a:t>：</a:t>
            </a:r>
            <a:r>
              <a:rPr lang="en-US" altLang="zh-TW" sz="1600" dirty="0"/>
              <a:t>Controller</a:t>
            </a:r>
            <a:r>
              <a:rPr lang="zh-TW" altLang="en-US" sz="1600" dirty="0"/>
              <a:t>、</a:t>
            </a:r>
            <a:r>
              <a:rPr lang="en-US" altLang="zh-TW" sz="1600" dirty="0"/>
              <a:t>DAO</a:t>
            </a:r>
            <a:r>
              <a:rPr lang="zh-TW" altLang="en-US" sz="1600" dirty="0"/>
              <a:t>、</a:t>
            </a:r>
            <a:r>
              <a:rPr lang="en-US" altLang="zh-TW" sz="1600" dirty="0"/>
              <a:t>DTO</a:t>
            </a:r>
            <a:r>
              <a:rPr lang="zh-TW" altLang="en-US" sz="1600" dirty="0"/>
              <a:t>、</a:t>
            </a:r>
            <a:r>
              <a:rPr lang="en-US" altLang="zh-TW" sz="1600" dirty="0"/>
              <a:t>Model </a:t>
            </a:r>
            <a:r>
              <a:rPr lang="zh-TW" altLang="en-US" sz="1600" dirty="0"/>
              <a:t>各層分工明確，維護性高。</a:t>
            </a:r>
          </a:p>
          <a:p>
            <a:pPr>
              <a:buFont typeface="+mj-lt"/>
              <a:buAutoNum type="arabicPeriod"/>
            </a:pPr>
            <a:r>
              <a:rPr lang="zh-TW" altLang="en-US" sz="1600" b="1" dirty="0"/>
              <a:t>使用 </a:t>
            </a:r>
            <a:r>
              <a:rPr lang="en-US" altLang="zh-TW" sz="1600" b="1" dirty="0" err="1"/>
              <a:t>ResponseEntity</a:t>
            </a:r>
            <a:r>
              <a:rPr lang="en-US" altLang="zh-TW" sz="1600" b="1" dirty="0"/>
              <a:t> </a:t>
            </a:r>
            <a:r>
              <a:rPr lang="zh-TW" altLang="en-US" sz="1600" b="1" dirty="0"/>
              <a:t>統一回應格式</a:t>
            </a:r>
            <a:r>
              <a:rPr lang="zh-TW" altLang="en-US" sz="1600" dirty="0"/>
              <a:t>：方便控制 </a:t>
            </a:r>
            <a:r>
              <a:rPr lang="en-US" altLang="zh-TW" sz="1600" dirty="0"/>
              <a:t>HTTP </a:t>
            </a:r>
            <a:r>
              <a:rPr lang="zh-TW" altLang="en-US" sz="1600" dirty="0"/>
              <a:t>狀態與內容。</a:t>
            </a:r>
          </a:p>
          <a:p>
            <a:pPr>
              <a:buFont typeface="+mj-lt"/>
              <a:buAutoNum type="arabicPeriod"/>
            </a:pPr>
            <a:r>
              <a:rPr lang="zh-TW" altLang="en-US" sz="1600" b="1" dirty="0"/>
              <a:t>容易擴充</a:t>
            </a:r>
            <a:r>
              <a:rPr lang="zh-TW" altLang="en-US" sz="1600" dirty="0"/>
              <a:t>：可直接增加新端點（例如 </a:t>
            </a:r>
            <a:r>
              <a:rPr lang="en-US" altLang="zh-TW" sz="1600" dirty="0">
                <a:latin typeface="Courier New" panose="02070309020205020404" pitchFamily="49" charset="0"/>
              </a:rPr>
              <a:t>/user/search</a:t>
            </a:r>
            <a:r>
              <a:rPr lang="zh-TW" altLang="en-US" sz="1600" dirty="0"/>
              <a:t>）以支援更多功能。</a:t>
            </a:r>
          </a:p>
          <a:p>
            <a:pPr>
              <a:buFont typeface="+mj-lt"/>
              <a:buAutoNum type="arabicPeriod"/>
            </a:pPr>
            <a:r>
              <a:rPr lang="zh-TW" altLang="en-US" sz="1600" b="1" dirty="0"/>
              <a:t>支援 </a:t>
            </a:r>
            <a:r>
              <a:rPr lang="en-US" altLang="zh-TW" sz="1600" b="1" dirty="0"/>
              <a:t>JSON </a:t>
            </a:r>
            <a:r>
              <a:rPr lang="zh-TW" altLang="en-US" sz="1600" b="1" dirty="0"/>
              <a:t>格式傳遞</a:t>
            </a:r>
            <a:r>
              <a:rPr lang="zh-TW" altLang="en-US" sz="1600" dirty="0"/>
              <a:t>：與前端 </a:t>
            </a:r>
            <a:r>
              <a:rPr lang="en-US" altLang="zh-TW" sz="1600" dirty="0"/>
              <a:t>Vue </a:t>
            </a:r>
            <a:r>
              <a:rPr lang="zh-TW" altLang="en-US" sz="1600" dirty="0"/>
              <a:t>或 </a:t>
            </a:r>
            <a:r>
              <a:rPr lang="en-US" altLang="zh-TW" sz="1600" dirty="0"/>
              <a:t>React </a:t>
            </a:r>
            <a:r>
              <a:rPr lang="zh-TW" altLang="en-US" sz="1600" dirty="0"/>
              <a:t>系統整合方便。</a:t>
            </a:r>
          </a:p>
        </p:txBody>
      </p:sp>
    </p:spTree>
    <p:extLst>
      <p:ext uri="{BB962C8B-B14F-4D97-AF65-F5344CB8AC3E}">
        <p14:creationId xmlns:p14="http://schemas.microsoft.com/office/powerpoint/2010/main" val="38310727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4D1337C-6CC3-2EEF-C7D1-5087E08F8E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11200"/>
          </a:xfrm>
        </p:spPr>
        <p:txBody>
          <a:bodyPr/>
          <a:lstStyle/>
          <a:p>
            <a:pPr algn="ctr"/>
            <a:r>
              <a:rPr lang="zh-TW" altLang="en-US" dirty="0">
                <a:solidFill>
                  <a:schemeClr val="tx1"/>
                </a:solidFill>
              </a:rPr>
              <a:t>後端架構說明</a:t>
            </a:r>
            <a:r>
              <a:rPr lang="zh-TW" altLang="en-US" b="1" dirty="0"/>
              <a:t>商品</a:t>
            </a:r>
            <a:r>
              <a:rPr lang="en-US" altLang="zh-TW" b="1" dirty="0"/>
              <a:t>controller</a:t>
            </a:r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2642CEC0-2C47-4F6E-F0D7-8E1A4733919E}"/>
              </a:ext>
            </a:extLst>
          </p:cNvPr>
          <p:cNvSpPr txBox="1"/>
          <p:nvPr/>
        </p:nvSpPr>
        <p:spPr>
          <a:xfrm>
            <a:off x="1925128" y="1330960"/>
            <a:ext cx="610108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600" dirty="0"/>
              <a:t>此控制器為 </a:t>
            </a:r>
            <a:r>
              <a:rPr lang="en-US" altLang="zh-TW" sz="1600" b="1" dirty="0"/>
              <a:t>Spring Boot RESTful API</a:t>
            </a:r>
            <a:r>
              <a:rPr lang="zh-TW" altLang="en-US" sz="1600" dirty="0"/>
              <a:t> 的一部分，負責管理商品資料（</a:t>
            </a:r>
            <a:r>
              <a:rPr lang="en-US" altLang="zh-TW" sz="1600" dirty="0"/>
              <a:t>CRUD </a:t>
            </a:r>
            <a:r>
              <a:rPr lang="zh-TW" altLang="en-US" sz="1600" dirty="0"/>
              <a:t>與分頁查詢），主要與前端進行資料交換，透過 </a:t>
            </a:r>
            <a:r>
              <a:rPr lang="zh-TW" altLang="en-US" sz="1600" dirty="0">
                <a:latin typeface="Courier New" panose="02070309020205020404" pitchFamily="49" charset="0"/>
              </a:rPr>
              <a:t>商品</a:t>
            </a:r>
            <a:r>
              <a:rPr lang="en-US" altLang="zh-TW" sz="1600" dirty="0">
                <a:latin typeface="Courier New" panose="02070309020205020404" pitchFamily="49" charset="0"/>
              </a:rPr>
              <a:t>dao</a:t>
            </a:r>
            <a:r>
              <a:rPr lang="zh-TW" altLang="en-US" sz="1600" dirty="0"/>
              <a:t> 操作資料庫。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AAABF05E-0080-0DF0-6B95-84958EE7531B}"/>
              </a:ext>
            </a:extLst>
          </p:cNvPr>
          <p:cNvSpPr txBox="1"/>
          <p:nvPr/>
        </p:nvSpPr>
        <p:spPr>
          <a:xfrm>
            <a:off x="1925128" y="2172117"/>
            <a:ext cx="6101080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zh-TW" altLang="en-US" sz="1600" b="1" dirty="0"/>
              <a:t>技術重點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sz="1600" dirty="0"/>
              <a:t>使用 </a:t>
            </a:r>
            <a:r>
              <a:rPr lang="en-US" altLang="zh-TW" sz="1600" b="1" dirty="0">
                <a:latin typeface="Courier New" panose="02070309020205020404" pitchFamily="49" charset="0"/>
              </a:rPr>
              <a:t>@RestController</a:t>
            </a:r>
            <a:r>
              <a:rPr lang="zh-TW" altLang="en-US" sz="1600" dirty="0"/>
              <a:t> 提供 </a:t>
            </a:r>
            <a:r>
              <a:rPr lang="en-US" altLang="zh-TW" sz="1600" dirty="0"/>
              <a:t>RESTful API </a:t>
            </a:r>
            <a:r>
              <a:rPr lang="zh-TW" altLang="en-US" sz="1600" dirty="0"/>
              <a:t>服務。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sz="1600" dirty="0"/>
              <a:t>透過 </a:t>
            </a:r>
            <a:r>
              <a:rPr lang="en-US" altLang="zh-TW" sz="1600" b="1" dirty="0">
                <a:latin typeface="Courier New" panose="02070309020205020404" pitchFamily="49" charset="0"/>
              </a:rPr>
              <a:t>@Autowired</a:t>
            </a:r>
            <a:r>
              <a:rPr lang="zh-TW" altLang="en-US" sz="1600" dirty="0"/>
              <a:t> 注入 </a:t>
            </a:r>
            <a:r>
              <a:rPr lang="zh-TW" altLang="en-US" sz="1600" dirty="0">
                <a:latin typeface="Courier New" panose="02070309020205020404" pitchFamily="49" charset="0"/>
              </a:rPr>
              <a:t>商品</a:t>
            </a:r>
            <a:r>
              <a:rPr lang="en-US" altLang="zh-TW" sz="1600" dirty="0">
                <a:latin typeface="Courier New" panose="02070309020205020404" pitchFamily="49" charset="0"/>
              </a:rPr>
              <a:t>dao</a:t>
            </a:r>
            <a:r>
              <a:rPr lang="zh-TW" altLang="en-US" sz="1600" dirty="0"/>
              <a:t>，負責資料庫 </a:t>
            </a:r>
            <a:r>
              <a:rPr lang="en-US" altLang="zh-TW" sz="1600" dirty="0"/>
              <a:t>CRUD </a:t>
            </a:r>
            <a:r>
              <a:rPr lang="zh-TW" altLang="en-US" sz="1600" dirty="0"/>
              <a:t>操作。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sz="1600" dirty="0"/>
              <a:t>採用 </a:t>
            </a:r>
            <a:r>
              <a:rPr lang="en-US" altLang="zh-TW" sz="1600" b="1" dirty="0" err="1">
                <a:latin typeface="Courier New" panose="02070309020205020404" pitchFamily="49" charset="0"/>
              </a:rPr>
              <a:t>ResponseEntity</a:t>
            </a:r>
            <a:r>
              <a:rPr lang="zh-TW" altLang="en-US" sz="1600" dirty="0"/>
              <a:t> 回應 </a:t>
            </a:r>
            <a:r>
              <a:rPr lang="en-US" altLang="zh-TW" sz="1600" dirty="0"/>
              <a:t>HTTP </a:t>
            </a:r>
            <a:r>
              <a:rPr lang="zh-TW" altLang="en-US" sz="1600" dirty="0"/>
              <a:t>狀態碼（例如 </a:t>
            </a:r>
            <a:r>
              <a:rPr lang="en-US" altLang="zh-TW" sz="1600" dirty="0">
                <a:latin typeface="Courier New" panose="02070309020205020404" pitchFamily="49" charset="0"/>
              </a:rPr>
              <a:t>200 OK</a:t>
            </a:r>
            <a:r>
              <a:rPr lang="zh-TW" altLang="en-US" sz="1600" dirty="0"/>
              <a:t>、</a:t>
            </a:r>
            <a:r>
              <a:rPr lang="en-US" altLang="zh-TW" sz="1600" dirty="0">
                <a:latin typeface="Courier New" panose="02070309020205020404" pitchFamily="49" charset="0"/>
              </a:rPr>
              <a:t>404 Not Found</a:t>
            </a:r>
            <a:r>
              <a:rPr lang="zh-TW" altLang="en-US" sz="1600" dirty="0"/>
              <a:t>）。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sz="1600" dirty="0"/>
              <a:t>支援 </a:t>
            </a:r>
            <a:r>
              <a:rPr lang="zh-TW" altLang="en-US" sz="1600" b="1" dirty="0"/>
              <a:t>分頁查詢</a:t>
            </a:r>
            <a:r>
              <a:rPr lang="zh-TW" altLang="en-US" sz="1600" dirty="0"/>
              <a:t>（</a:t>
            </a:r>
            <a:r>
              <a:rPr lang="en-US" altLang="zh-TW" sz="1600" dirty="0" err="1">
                <a:latin typeface="Courier New" panose="02070309020205020404" pitchFamily="49" charset="0"/>
              </a:rPr>
              <a:t>getProducts</a:t>
            </a:r>
            <a:r>
              <a:rPr lang="en-US" altLang="zh-TW" sz="1600" dirty="0">
                <a:latin typeface="Courier New" panose="02070309020205020404" pitchFamily="49" charset="0"/>
              </a:rPr>
              <a:t>()</a:t>
            </a:r>
            <a:r>
              <a:rPr lang="zh-TW" altLang="en-US" sz="1600" dirty="0"/>
              <a:t>）與 </a:t>
            </a:r>
            <a:r>
              <a:rPr lang="zh-TW" altLang="en-US" sz="1600" b="1" dirty="0"/>
              <a:t>最大頁數計算</a:t>
            </a:r>
            <a:r>
              <a:rPr lang="zh-TW" altLang="en-US" sz="1600" dirty="0"/>
              <a:t>（</a:t>
            </a:r>
            <a:r>
              <a:rPr lang="en-US" altLang="zh-TW" sz="1600" dirty="0" err="1">
                <a:latin typeface="Courier New" panose="02070309020205020404" pitchFamily="49" charset="0"/>
              </a:rPr>
              <a:t>getMaxPage</a:t>
            </a:r>
            <a:r>
              <a:rPr lang="en-US" altLang="zh-TW" sz="1600" dirty="0">
                <a:latin typeface="Courier New" panose="02070309020205020404" pitchFamily="49" charset="0"/>
              </a:rPr>
              <a:t>()</a:t>
            </a:r>
            <a:r>
              <a:rPr lang="zh-TW" altLang="en-US" sz="1600" dirty="0"/>
              <a:t>）。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sz="1600" dirty="0"/>
              <a:t>資料傳輸使用 </a:t>
            </a:r>
            <a:r>
              <a:rPr lang="zh-TW" altLang="en-US" sz="1600" b="1" dirty="0">
                <a:latin typeface="Courier New" panose="02070309020205020404" pitchFamily="49" charset="0"/>
              </a:rPr>
              <a:t>商品</a:t>
            </a:r>
            <a:r>
              <a:rPr lang="en-US" altLang="zh-TW" sz="1600" b="1" dirty="0" err="1">
                <a:latin typeface="Courier New" panose="02070309020205020404" pitchFamily="49" charset="0"/>
              </a:rPr>
              <a:t>dto</a:t>
            </a:r>
            <a:r>
              <a:rPr lang="zh-TW" altLang="en-US" sz="1600" dirty="0"/>
              <a:t>（</a:t>
            </a:r>
            <a:r>
              <a:rPr lang="en-US" altLang="zh-TW" sz="1600" dirty="0"/>
              <a:t>Data Transfer Object</a:t>
            </a:r>
            <a:r>
              <a:rPr lang="zh-TW" altLang="en-US" sz="1600" dirty="0"/>
              <a:t>），確保前後端資料格式一致。</a:t>
            </a:r>
            <a:endParaRPr lang="en-US" altLang="zh-TW" sz="1600" dirty="0"/>
          </a:p>
          <a:p>
            <a:endParaRPr lang="zh-TW" altLang="en-US" sz="1600" dirty="0"/>
          </a:p>
          <a:p>
            <a:pPr>
              <a:buNone/>
            </a:pPr>
            <a:r>
              <a:rPr lang="zh-TW" altLang="en-US" sz="1600" b="1" dirty="0"/>
              <a:t>優點</a:t>
            </a:r>
          </a:p>
          <a:p>
            <a:pPr>
              <a:buFont typeface="+mj-lt"/>
              <a:buAutoNum type="arabicPeriod"/>
            </a:pPr>
            <a:r>
              <a:rPr lang="zh-TW" altLang="en-US" sz="1600" b="1" dirty="0"/>
              <a:t>結構清晰</a:t>
            </a:r>
            <a:r>
              <a:rPr lang="zh-TW" altLang="en-US" sz="1600" dirty="0"/>
              <a:t>：符合 </a:t>
            </a:r>
            <a:r>
              <a:rPr lang="en-US" altLang="zh-TW" sz="1600" dirty="0"/>
              <a:t>MVC </a:t>
            </a:r>
            <a:r>
              <a:rPr lang="zh-TW" altLang="en-US" sz="1600" dirty="0"/>
              <a:t>架構，</a:t>
            </a:r>
            <a:r>
              <a:rPr lang="en-US" altLang="zh-TW" sz="1600" dirty="0"/>
              <a:t>Controller </a:t>
            </a:r>
            <a:r>
              <a:rPr lang="zh-TW" altLang="en-US" sz="1600" dirty="0"/>
              <a:t>僅負責流程控制與回應。</a:t>
            </a:r>
          </a:p>
          <a:p>
            <a:pPr>
              <a:buFont typeface="+mj-lt"/>
              <a:buAutoNum type="arabicPeriod"/>
            </a:pPr>
            <a:r>
              <a:rPr lang="zh-TW" altLang="en-US" sz="1600" b="1" dirty="0"/>
              <a:t>彈性擴充</a:t>
            </a:r>
            <a:r>
              <a:rPr lang="zh-TW" altLang="en-US" sz="1600" dirty="0"/>
              <a:t>：支援分頁、排序、條件查詢，可輕易擴增 </a:t>
            </a:r>
            <a:r>
              <a:rPr lang="en-US" altLang="zh-TW" sz="1600" dirty="0"/>
              <a:t>API </a:t>
            </a:r>
            <a:r>
              <a:rPr lang="zh-TW" altLang="en-US" sz="1600" dirty="0"/>
              <a:t>功能。</a:t>
            </a:r>
          </a:p>
          <a:p>
            <a:pPr>
              <a:buFont typeface="+mj-lt"/>
              <a:buAutoNum type="arabicPeriod"/>
            </a:pPr>
            <a:r>
              <a:rPr lang="zh-TW" altLang="en-US" sz="1600" b="1" dirty="0"/>
              <a:t>錯誤處理完善</a:t>
            </a:r>
            <a:r>
              <a:rPr lang="zh-TW" altLang="en-US" sz="1600" dirty="0"/>
              <a:t>：透過 </a:t>
            </a:r>
            <a:r>
              <a:rPr lang="en-US" altLang="zh-TW" sz="1600" dirty="0" err="1">
                <a:latin typeface="Courier New" panose="02070309020205020404" pitchFamily="49" charset="0"/>
              </a:rPr>
              <a:t>ResponseEntity</a:t>
            </a:r>
            <a:r>
              <a:rPr lang="zh-TW" altLang="en-US" sz="1600" dirty="0"/>
              <a:t> 明確回應成功與失敗狀態。</a:t>
            </a:r>
          </a:p>
          <a:p>
            <a:pPr>
              <a:buFont typeface="+mj-lt"/>
              <a:buAutoNum type="arabicPeriod"/>
            </a:pPr>
            <a:r>
              <a:rPr lang="zh-TW" altLang="en-US" sz="1600" b="1" dirty="0"/>
              <a:t>與前端高度整合</a:t>
            </a:r>
            <a:r>
              <a:rPr lang="zh-TW" altLang="en-US" sz="1600" dirty="0"/>
              <a:t>：適合前後端分離架構（例如 </a:t>
            </a:r>
            <a:r>
              <a:rPr lang="en-US" altLang="zh-TW" sz="1600" dirty="0"/>
              <a:t>Vue3 / React</a:t>
            </a:r>
            <a:r>
              <a:rPr lang="zh-TW" altLang="en-US" sz="1600" dirty="0"/>
              <a:t>）。</a:t>
            </a:r>
          </a:p>
        </p:txBody>
      </p:sp>
    </p:spTree>
    <p:extLst>
      <p:ext uri="{BB962C8B-B14F-4D97-AF65-F5344CB8AC3E}">
        <p14:creationId xmlns:p14="http://schemas.microsoft.com/office/powerpoint/2010/main" val="410325469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7AE022C-9D1B-AB61-FFED-901501637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72160"/>
          </a:xfrm>
        </p:spPr>
        <p:txBody>
          <a:bodyPr/>
          <a:lstStyle/>
          <a:p>
            <a:pPr algn="ctr"/>
            <a:r>
              <a:rPr lang="zh-TW" altLang="en-US" dirty="0">
                <a:solidFill>
                  <a:schemeClr val="tx1"/>
                </a:solidFill>
              </a:rPr>
              <a:t>後端架構說明</a:t>
            </a:r>
            <a:r>
              <a:rPr lang="zh-TW" altLang="en-US" b="1" dirty="0"/>
              <a:t>購物車</a:t>
            </a:r>
            <a:r>
              <a:rPr lang="en-US" altLang="zh-TW" b="1" dirty="0"/>
              <a:t>controller</a:t>
            </a:r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F364312A-95F2-BB0C-5E43-7A51FDDB00D8}"/>
              </a:ext>
            </a:extLst>
          </p:cNvPr>
          <p:cNvSpPr txBox="1"/>
          <p:nvPr/>
        </p:nvSpPr>
        <p:spPr>
          <a:xfrm>
            <a:off x="1841500" y="1381760"/>
            <a:ext cx="610108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zh-TW" altLang="en-US" dirty="0"/>
              <a:t>此控制器為 </a:t>
            </a:r>
            <a:r>
              <a:rPr lang="en-US" altLang="zh-TW" b="1" dirty="0"/>
              <a:t>Spring Boot RESTful API</a:t>
            </a:r>
            <a:r>
              <a:rPr lang="zh-TW" altLang="en-US" dirty="0"/>
              <a:t> 模組的一部分，負責處理 </a:t>
            </a:r>
            <a:r>
              <a:rPr lang="zh-TW" altLang="en-US" b="1" dirty="0"/>
              <a:t>購物車（</a:t>
            </a:r>
            <a:r>
              <a:rPr lang="en-US" altLang="zh-TW" b="1" dirty="0"/>
              <a:t>Cart</a:t>
            </a:r>
            <a:r>
              <a:rPr lang="zh-TW" altLang="en-US" b="1" dirty="0"/>
              <a:t>）</a:t>
            </a:r>
            <a:r>
              <a:rPr lang="zh-TW" altLang="en-US" dirty="0"/>
              <a:t> 的所有資料操作，讓前端（如 </a:t>
            </a:r>
            <a:r>
              <a:rPr lang="en-US" altLang="zh-TW" dirty="0"/>
              <a:t>Vue3 </a:t>
            </a:r>
            <a:r>
              <a:rPr lang="zh-TW" altLang="en-US" dirty="0"/>
              <a:t>網頁）能即時存取、修改或刪除購物車項目。</a:t>
            </a:r>
            <a:br>
              <a:rPr lang="zh-TW" altLang="en-US" dirty="0"/>
            </a:br>
            <a:r>
              <a:rPr lang="zh-TW" altLang="en-US" dirty="0"/>
              <a:t>它透過注入的 </a:t>
            </a:r>
            <a:r>
              <a:rPr lang="zh-TW" altLang="en-US" dirty="0">
                <a:latin typeface="Courier New" panose="02070309020205020404" pitchFamily="49" charset="0"/>
              </a:rPr>
              <a:t>購物車</a:t>
            </a:r>
            <a:r>
              <a:rPr lang="en-US" altLang="zh-TW" dirty="0">
                <a:latin typeface="Courier New" panose="02070309020205020404" pitchFamily="49" charset="0"/>
              </a:rPr>
              <a:t>dao</a:t>
            </a:r>
            <a:r>
              <a:rPr lang="zh-TW" altLang="en-US" dirty="0"/>
              <a:t> 與資料庫互動，實現完整的 </a:t>
            </a:r>
            <a:r>
              <a:rPr lang="en-US" altLang="zh-TW" dirty="0"/>
              <a:t>CRUD </a:t>
            </a:r>
            <a:r>
              <a:rPr lang="zh-TW" altLang="en-US" dirty="0"/>
              <a:t>功能。</a:t>
            </a:r>
            <a:br>
              <a:rPr lang="zh-TW" altLang="en-US" dirty="0"/>
            </a:br>
            <a:r>
              <a:rPr lang="zh-TW" altLang="en-US" b="1" dirty="0"/>
              <a:t>技術重點</a:t>
            </a:r>
          </a:p>
          <a:p>
            <a:r>
              <a:rPr lang="en-US" altLang="zh-TW" b="1" dirty="0"/>
              <a:t>@RestController</a:t>
            </a:r>
            <a:r>
              <a:rPr lang="zh-TW" altLang="en-US" dirty="0"/>
              <a:t>：建立 </a:t>
            </a:r>
            <a:r>
              <a:rPr lang="en-US" altLang="zh-TW" dirty="0"/>
              <a:t>RESTful </a:t>
            </a:r>
            <a:r>
              <a:rPr lang="zh-TW" altLang="en-US" dirty="0"/>
              <a:t>介面，回傳 </a:t>
            </a:r>
            <a:r>
              <a:rPr lang="en-US" altLang="zh-TW" dirty="0"/>
              <a:t>JSON </a:t>
            </a:r>
            <a:r>
              <a:rPr lang="zh-TW" altLang="en-US" dirty="0"/>
              <a:t>結構資料。</a:t>
            </a:r>
          </a:p>
          <a:p>
            <a:r>
              <a:rPr lang="en-US" altLang="zh-TW" b="1" dirty="0"/>
              <a:t>@Autowired</a:t>
            </a:r>
            <a:r>
              <a:rPr lang="zh-TW" altLang="en-US" dirty="0"/>
              <a:t>：注入 購物車</a:t>
            </a:r>
            <a:r>
              <a:rPr lang="en-US" altLang="zh-TW" dirty="0"/>
              <a:t>dao</a:t>
            </a:r>
            <a:r>
              <a:rPr lang="zh-TW" altLang="en-US" dirty="0"/>
              <a:t>，用於操作資料庫。</a:t>
            </a:r>
          </a:p>
          <a:p>
            <a:r>
              <a:rPr lang="en-US" altLang="zh-TW" b="1" dirty="0" err="1"/>
              <a:t>ResponseEntity</a:t>
            </a:r>
            <a:r>
              <a:rPr lang="zh-TW" altLang="en-US" dirty="0"/>
              <a:t>：統一回傳結果與狀態碼（</a:t>
            </a:r>
            <a:r>
              <a:rPr lang="en-US" altLang="zh-TW" dirty="0"/>
              <a:t>200 OK, 404 Not Found, 400 Bad Request</a:t>
            </a:r>
            <a:r>
              <a:rPr lang="zh-TW" altLang="en-US" dirty="0"/>
              <a:t>）。</a:t>
            </a:r>
          </a:p>
          <a:p>
            <a:r>
              <a:rPr lang="zh-TW" altLang="en-US" b="1" dirty="0"/>
              <a:t>購物車</a:t>
            </a:r>
            <a:r>
              <a:rPr lang="en-US" altLang="zh-TW" b="1" dirty="0" err="1"/>
              <a:t>dto</a:t>
            </a:r>
            <a:r>
              <a:rPr lang="zh-TW" altLang="en-US" dirty="0"/>
              <a:t>：用於前後端資料交換的 </a:t>
            </a:r>
            <a:r>
              <a:rPr lang="en-US" altLang="zh-TW" dirty="0"/>
              <a:t>Data Transfer Object</a:t>
            </a:r>
            <a:r>
              <a:rPr lang="zh-TW" altLang="en-US" dirty="0"/>
              <a:t>。</a:t>
            </a:r>
          </a:p>
          <a:p>
            <a:r>
              <a:rPr lang="zh-TW" altLang="en-US" b="1" dirty="0"/>
              <a:t>條件查詢支援</a:t>
            </a:r>
            <a:r>
              <a:rPr lang="zh-TW" altLang="en-US" dirty="0"/>
              <a:t>：可依「使用者編號」篩選該用戶的購物車資料。</a:t>
            </a:r>
          </a:p>
          <a:p>
            <a:pPr>
              <a:buNone/>
            </a:pPr>
            <a:endParaRPr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358335080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CD29A18-89FB-92E9-62D6-912E95AEB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812800"/>
          </a:xfrm>
        </p:spPr>
        <p:txBody>
          <a:bodyPr/>
          <a:lstStyle/>
          <a:p>
            <a:pPr algn="ctr"/>
            <a:r>
              <a:rPr lang="zh-TW" altLang="en-US" dirty="0">
                <a:solidFill>
                  <a:schemeClr val="tx1"/>
                </a:solidFill>
              </a:rPr>
              <a:t>後端架構說明</a:t>
            </a:r>
            <a:r>
              <a:rPr lang="zh-TW" altLang="en-US" b="1" dirty="0"/>
              <a:t>購物車</a:t>
            </a:r>
            <a:r>
              <a:rPr lang="en-US" altLang="zh-TW" b="1" dirty="0"/>
              <a:t>controller</a:t>
            </a:r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26A08886-068C-B33F-FEC8-A910CE46E104}"/>
              </a:ext>
            </a:extLst>
          </p:cNvPr>
          <p:cNvSpPr txBox="1"/>
          <p:nvPr/>
        </p:nvSpPr>
        <p:spPr>
          <a:xfrm>
            <a:off x="1925128" y="1315066"/>
            <a:ext cx="6101080" cy="35702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600" b="1" dirty="0"/>
              <a:t>優點與設計特色</a:t>
            </a:r>
          </a:p>
          <a:p>
            <a:r>
              <a:rPr lang="en-US" altLang="zh-TW" sz="1600" dirty="0"/>
              <a:t>1️⃣ </a:t>
            </a:r>
            <a:r>
              <a:rPr lang="zh-TW" altLang="en-US" sz="1600" b="1" dirty="0"/>
              <a:t>結構明確</a:t>
            </a:r>
            <a:br>
              <a:rPr lang="zh-TW" altLang="en-US" sz="1600" dirty="0"/>
            </a:br>
            <a:r>
              <a:rPr lang="zh-TW" altLang="en-US" sz="1600" dirty="0"/>
              <a:t>　採用標準 </a:t>
            </a:r>
            <a:r>
              <a:rPr lang="en-US" altLang="zh-TW" sz="1600" dirty="0"/>
              <a:t>MVC </a:t>
            </a:r>
            <a:r>
              <a:rPr lang="zh-TW" altLang="en-US" sz="1600" dirty="0"/>
              <a:t>架構，</a:t>
            </a:r>
            <a:r>
              <a:rPr lang="en-US" altLang="zh-TW" sz="1600" dirty="0"/>
              <a:t>Controller </a:t>
            </a:r>
            <a:r>
              <a:rPr lang="zh-TW" altLang="en-US" sz="1600" dirty="0"/>
              <a:t>專注於 </a:t>
            </a:r>
            <a:r>
              <a:rPr lang="en-US" altLang="zh-TW" sz="1600" dirty="0"/>
              <a:t>API </a:t>
            </a:r>
            <a:r>
              <a:rPr lang="zh-TW" altLang="en-US" sz="1600" dirty="0"/>
              <a:t>控制流程。</a:t>
            </a:r>
          </a:p>
          <a:p>
            <a:r>
              <a:rPr lang="en-US" altLang="zh-TW" sz="1600" dirty="0"/>
              <a:t>2️⃣ </a:t>
            </a:r>
            <a:r>
              <a:rPr lang="en-US" altLang="zh-TW" sz="1600" b="1" dirty="0"/>
              <a:t>CRUD </a:t>
            </a:r>
            <a:r>
              <a:rPr lang="zh-TW" altLang="en-US" sz="1600" b="1" dirty="0"/>
              <a:t>功能完整</a:t>
            </a:r>
            <a:br>
              <a:rPr lang="zh-TW" altLang="en-US" sz="1600" dirty="0"/>
            </a:br>
            <a:r>
              <a:rPr lang="zh-TW" altLang="en-US" sz="1600" dirty="0"/>
              <a:t>　支援新增、查詢、更新、刪除，能應付各種購物流程操作。</a:t>
            </a:r>
          </a:p>
          <a:p>
            <a:r>
              <a:rPr lang="en-US" altLang="zh-TW" sz="1600" dirty="0"/>
              <a:t>3️⃣ </a:t>
            </a:r>
            <a:r>
              <a:rPr lang="zh-TW" altLang="en-US" sz="1600" b="1" dirty="0"/>
              <a:t>易於前後端整合</a:t>
            </a:r>
            <a:br>
              <a:rPr lang="zh-TW" altLang="en-US" sz="1600" dirty="0"/>
            </a:br>
            <a:r>
              <a:rPr lang="zh-TW" altLang="en-US" sz="1600" dirty="0"/>
              <a:t>　可直接搭配前端（</a:t>
            </a:r>
            <a:r>
              <a:rPr lang="en-US" altLang="zh-TW" sz="1600" dirty="0"/>
              <a:t>Vue3</a:t>
            </a:r>
            <a:r>
              <a:rPr lang="zh-TW" altLang="en-US" sz="1600" dirty="0"/>
              <a:t>、</a:t>
            </a:r>
            <a:r>
              <a:rPr lang="en-US" altLang="zh-TW" sz="1600" dirty="0"/>
              <a:t>React</a:t>
            </a:r>
            <a:r>
              <a:rPr lang="zh-TW" altLang="en-US" sz="1600" dirty="0"/>
              <a:t>）透過 </a:t>
            </a:r>
            <a:r>
              <a:rPr lang="en-US" altLang="zh-TW" sz="1600" dirty="0"/>
              <a:t>fetch</a:t>
            </a:r>
            <a:r>
              <a:rPr lang="zh-TW" altLang="en-US" sz="1600" dirty="0"/>
              <a:t> 或 </a:t>
            </a:r>
            <a:r>
              <a:rPr lang="en-US" altLang="zh-TW" sz="1600" dirty="0" err="1"/>
              <a:t>axios</a:t>
            </a:r>
            <a:r>
              <a:rPr lang="zh-TW" altLang="en-US" sz="1600" dirty="0"/>
              <a:t> 呼叫。</a:t>
            </a:r>
          </a:p>
          <a:p>
            <a:r>
              <a:rPr lang="en-US" altLang="zh-TW" sz="1600" dirty="0"/>
              <a:t>4️⃣ </a:t>
            </a:r>
            <a:r>
              <a:rPr lang="zh-TW" altLang="en-US" sz="1600" b="1" dirty="0"/>
              <a:t>錯誤回應明確</a:t>
            </a:r>
            <a:br>
              <a:rPr lang="zh-TW" altLang="en-US" sz="1600" dirty="0"/>
            </a:br>
            <a:r>
              <a:rPr lang="zh-TW" altLang="en-US" sz="1600" dirty="0"/>
              <a:t>　透過 </a:t>
            </a:r>
            <a:r>
              <a:rPr lang="en-US" altLang="zh-TW" sz="1600" dirty="0" err="1"/>
              <a:t>ResponseEntity</a:t>
            </a:r>
            <a:r>
              <a:rPr lang="zh-TW" altLang="en-US" sz="1600" dirty="0"/>
              <a:t> 區分正常與異常狀態（例如查無資料時回傳 </a:t>
            </a:r>
            <a:r>
              <a:rPr lang="en-US" altLang="zh-TW" sz="1600" dirty="0"/>
              <a:t>404</a:t>
            </a:r>
            <a:r>
              <a:rPr lang="zh-TW" altLang="en-US" sz="1600" dirty="0"/>
              <a:t>）。</a:t>
            </a:r>
          </a:p>
          <a:p>
            <a:r>
              <a:rPr lang="en-US" altLang="zh-TW" sz="1600" dirty="0"/>
              <a:t>5️⃣ </a:t>
            </a:r>
            <a:r>
              <a:rPr lang="zh-TW" altLang="en-US" sz="1600" b="1" dirty="0"/>
              <a:t>彈性擴充</a:t>
            </a:r>
            <a:br>
              <a:rPr lang="zh-TW" altLang="en-US" sz="1600" dirty="0"/>
            </a:br>
            <a:r>
              <a:rPr lang="zh-TW" altLang="en-US" sz="1600" dirty="0"/>
              <a:t>　後續可增加條件篩選（例如商品分類、數量上限、使用者登入狀態等）。</a:t>
            </a:r>
          </a:p>
          <a:p>
            <a:pPr>
              <a:buNone/>
            </a:pPr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30E9C0CB-89BF-9443-3A88-E55F5282BD75}"/>
              </a:ext>
            </a:extLst>
          </p:cNvPr>
          <p:cNvSpPr txBox="1"/>
          <p:nvPr/>
        </p:nvSpPr>
        <p:spPr>
          <a:xfrm>
            <a:off x="1831340" y="4559688"/>
            <a:ext cx="6101080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zh-TW" altLang="en-US" sz="1600" b="1" dirty="0"/>
              <a:t>範例應用情境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sz="1600" dirty="0"/>
              <a:t>🛒 </a:t>
            </a:r>
            <a:r>
              <a:rPr lang="zh-TW" altLang="en-US" sz="1600" b="1" dirty="0"/>
              <a:t>加入購物車</a:t>
            </a:r>
            <a:r>
              <a:rPr lang="zh-TW" altLang="en-US" sz="1600" dirty="0"/>
              <a:t>：使用 </a:t>
            </a:r>
            <a:r>
              <a:rPr lang="en-US" altLang="zh-TW" sz="1600" dirty="0">
                <a:latin typeface="Courier New" panose="02070309020205020404" pitchFamily="49" charset="0"/>
              </a:rPr>
              <a:t>POST /cart</a:t>
            </a:r>
            <a:r>
              <a:rPr lang="zh-TW" altLang="en-US" sz="1600" dirty="0"/>
              <a:t> 將商品加入會員購物車。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sz="1600" dirty="0"/>
              <a:t>👤 </a:t>
            </a:r>
            <a:r>
              <a:rPr lang="zh-TW" altLang="en-US" sz="1600" b="1" dirty="0"/>
              <a:t>查詢個人購物車</a:t>
            </a:r>
            <a:r>
              <a:rPr lang="zh-TW" altLang="en-US" sz="1600" dirty="0"/>
              <a:t>：登入後呼叫 </a:t>
            </a:r>
            <a:r>
              <a:rPr lang="en-US" altLang="zh-TW" sz="1600" dirty="0">
                <a:latin typeface="Courier New" panose="02070309020205020404" pitchFamily="49" charset="0"/>
              </a:rPr>
              <a:t>GET /cart/user/{</a:t>
            </a:r>
            <a:r>
              <a:rPr lang="zh-TW" altLang="en-US" sz="1600" dirty="0">
                <a:latin typeface="Courier New" panose="02070309020205020404" pitchFamily="49" charset="0"/>
              </a:rPr>
              <a:t>使用者編號</a:t>
            </a:r>
            <a:r>
              <a:rPr lang="en-US" altLang="zh-TW" sz="1600" dirty="0">
                <a:latin typeface="Courier New" panose="02070309020205020404" pitchFamily="49" charset="0"/>
              </a:rPr>
              <a:t>}</a:t>
            </a:r>
            <a:r>
              <a:rPr lang="zh-TW" altLang="en-US" sz="1600" dirty="0"/>
              <a:t> 顯示清單。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sz="1600" dirty="0"/>
              <a:t>✏️ </a:t>
            </a:r>
            <a:r>
              <a:rPr lang="zh-TW" altLang="en-US" sz="1600" b="1" dirty="0"/>
              <a:t>修改數量</a:t>
            </a:r>
            <a:r>
              <a:rPr lang="zh-TW" altLang="en-US" sz="1600" dirty="0"/>
              <a:t>：前端調整購買數量時呼叫 </a:t>
            </a:r>
            <a:r>
              <a:rPr lang="en-US" altLang="zh-TW" sz="1600" dirty="0">
                <a:latin typeface="Courier New" panose="02070309020205020404" pitchFamily="49" charset="0"/>
              </a:rPr>
              <a:t>PUT /cart/{</a:t>
            </a:r>
            <a:r>
              <a:rPr lang="zh-TW" altLang="en-US" sz="1600" dirty="0">
                <a:latin typeface="Courier New" panose="02070309020205020404" pitchFamily="49" charset="0"/>
              </a:rPr>
              <a:t>購物車編號</a:t>
            </a:r>
            <a:r>
              <a:rPr lang="en-US" altLang="zh-TW" sz="1600" dirty="0">
                <a:latin typeface="Courier New" panose="02070309020205020404" pitchFamily="49" charset="0"/>
              </a:rPr>
              <a:t>}</a:t>
            </a:r>
            <a:r>
              <a:rPr lang="zh-TW" altLang="en-US" sz="1600" dirty="0"/>
              <a:t>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sz="1600" dirty="0"/>
              <a:t>❌ </a:t>
            </a:r>
            <a:r>
              <a:rPr lang="zh-TW" altLang="en-US" sz="1600" b="1" dirty="0"/>
              <a:t>刪除商品</a:t>
            </a:r>
            <a:r>
              <a:rPr lang="zh-TW" altLang="en-US" sz="1600" dirty="0"/>
              <a:t>：使用 </a:t>
            </a:r>
            <a:r>
              <a:rPr lang="en-US" altLang="zh-TW" sz="1600" dirty="0">
                <a:latin typeface="Courier New" panose="02070309020205020404" pitchFamily="49" charset="0"/>
              </a:rPr>
              <a:t>DELETE /cart/{</a:t>
            </a:r>
            <a:r>
              <a:rPr lang="zh-TW" altLang="en-US" sz="1600" dirty="0">
                <a:latin typeface="Courier New" panose="02070309020205020404" pitchFamily="49" charset="0"/>
              </a:rPr>
              <a:t>購物車編號</a:t>
            </a:r>
            <a:r>
              <a:rPr lang="en-US" altLang="zh-TW" sz="1600" dirty="0">
                <a:latin typeface="Courier New" panose="02070309020205020404" pitchFamily="49" charset="0"/>
              </a:rPr>
              <a:t>}</a:t>
            </a:r>
            <a:r>
              <a:rPr lang="zh-TW" altLang="en-US" sz="1600" dirty="0"/>
              <a:t> 移除指定商品。</a:t>
            </a:r>
          </a:p>
        </p:txBody>
      </p:sp>
    </p:spTree>
    <p:extLst>
      <p:ext uri="{BB962C8B-B14F-4D97-AF65-F5344CB8AC3E}">
        <p14:creationId xmlns:p14="http://schemas.microsoft.com/office/powerpoint/2010/main" val="406663204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3E3D365-4573-68F2-D9A5-8E15989574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41680"/>
          </a:xfrm>
        </p:spPr>
        <p:txBody>
          <a:bodyPr/>
          <a:lstStyle/>
          <a:p>
            <a:pPr algn="ctr"/>
            <a:r>
              <a:rPr lang="zh-TW" altLang="en-US" dirty="0">
                <a:solidFill>
                  <a:schemeClr val="tx1"/>
                </a:solidFill>
              </a:rPr>
              <a:t>後端架構說明</a:t>
            </a:r>
            <a:r>
              <a:rPr lang="zh-TW" altLang="en-US" b="1" dirty="0"/>
              <a:t>訂單</a:t>
            </a:r>
            <a:r>
              <a:rPr lang="en-US" altLang="zh-TW" b="1" dirty="0"/>
              <a:t>controller</a:t>
            </a:r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90DE3129-BECD-F718-404B-DA4F94195B5A}"/>
              </a:ext>
            </a:extLst>
          </p:cNvPr>
          <p:cNvSpPr txBox="1"/>
          <p:nvPr/>
        </p:nvSpPr>
        <p:spPr>
          <a:xfrm>
            <a:off x="1805844" y="1747520"/>
            <a:ext cx="610108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zh-TW" altLang="en-US" dirty="0"/>
              <a:t>此控制器為 </a:t>
            </a:r>
            <a:r>
              <a:rPr lang="en-US" altLang="zh-TW" b="1" dirty="0"/>
              <a:t>Spring Boot RESTful API</a:t>
            </a:r>
            <a:r>
              <a:rPr lang="zh-TW" altLang="en-US" dirty="0"/>
              <a:t> 的一部分，主要負責「訂單（</a:t>
            </a:r>
            <a:r>
              <a:rPr lang="en-US" altLang="zh-TW" dirty="0"/>
              <a:t>Order</a:t>
            </a:r>
            <a:r>
              <a:rPr lang="zh-TW" altLang="en-US" dirty="0"/>
              <a:t>）」資料的管理與操作，提供前端應用（如購物車結帳或訂單查詢頁）存取訂單資訊的介面。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71D1141C-8C95-3843-0856-FA18F5D377D2}"/>
              </a:ext>
            </a:extLst>
          </p:cNvPr>
          <p:cNvSpPr txBox="1"/>
          <p:nvPr/>
        </p:nvSpPr>
        <p:spPr>
          <a:xfrm>
            <a:off x="1805844" y="2800508"/>
            <a:ext cx="649751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zh-TW" altLang="en-US" b="1" dirty="0"/>
              <a:t>技術重點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dirty="0"/>
              <a:t>使用 </a:t>
            </a:r>
            <a:r>
              <a:rPr lang="en-US" altLang="zh-TW" b="1" dirty="0">
                <a:latin typeface="Courier New" panose="02070309020205020404" pitchFamily="49" charset="0"/>
              </a:rPr>
              <a:t>@RestController</a:t>
            </a:r>
            <a:r>
              <a:rPr lang="zh-TW" altLang="en-US" dirty="0"/>
              <a:t> 建立 </a:t>
            </a:r>
            <a:r>
              <a:rPr lang="en-US" altLang="zh-TW" dirty="0"/>
              <a:t>RESTful API</a:t>
            </a:r>
            <a:r>
              <a:rPr lang="zh-TW" altLang="en-US" dirty="0"/>
              <a:t>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dirty="0"/>
              <a:t>採用 </a:t>
            </a:r>
            <a:r>
              <a:rPr lang="en-US" altLang="zh-TW" b="1" dirty="0">
                <a:latin typeface="Courier New" panose="02070309020205020404" pitchFamily="49" charset="0"/>
              </a:rPr>
              <a:t>@Autowired</a:t>
            </a:r>
            <a:r>
              <a:rPr lang="zh-TW" altLang="en-US" dirty="0"/>
              <a:t> 注入 </a:t>
            </a:r>
            <a:r>
              <a:rPr lang="zh-TW" altLang="en-US" dirty="0">
                <a:latin typeface="Courier New" panose="02070309020205020404" pitchFamily="49" charset="0"/>
              </a:rPr>
              <a:t>訂單</a:t>
            </a:r>
            <a:r>
              <a:rPr lang="en-US" altLang="zh-TW" dirty="0">
                <a:latin typeface="Courier New" panose="02070309020205020404" pitchFamily="49" charset="0"/>
              </a:rPr>
              <a:t>dao</a:t>
            </a:r>
            <a:r>
              <a:rPr lang="zh-TW" altLang="en-US" dirty="0"/>
              <a:t>，負責與資料庫互動。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dirty="0"/>
              <a:t>以 </a:t>
            </a:r>
            <a:r>
              <a:rPr lang="en-US" altLang="zh-TW" b="1" dirty="0" err="1">
                <a:latin typeface="Courier New" panose="02070309020205020404" pitchFamily="49" charset="0"/>
              </a:rPr>
              <a:t>ResponseEntity</a:t>
            </a:r>
            <a:r>
              <a:rPr lang="zh-TW" altLang="en-US" dirty="0"/>
              <a:t> 處理回應，清楚表示成功或錯誤狀態（如 </a:t>
            </a:r>
            <a:r>
              <a:rPr lang="en-US" altLang="zh-TW" dirty="0"/>
              <a:t>200 OK</a:t>
            </a:r>
            <a:r>
              <a:rPr lang="zh-TW" altLang="en-US" dirty="0"/>
              <a:t>、</a:t>
            </a:r>
            <a:r>
              <a:rPr lang="en-US" altLang="zh-TW" dirty="0"/>
              <a:t>404 Not Found</a:t>
            </a:r>
            <a:r>
              <a:rPr lang="zh-TW" altLang="en-US" dirty="0"/>
              <a:t>）。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dirty="0"/>
              <a:t>使用 </a:t>
            </a:r>
            <a:r>
              <a:rPr lang="zh-TW" altLang="en-US" b="1" dirty="0">
                <a:latin typeface="Courier New" panose="02070309020205020404" pitchFamily="49" charset="0"/>
              </a:rPr>
              <a:t>訂單</a:t>
            </a:r>
            <a:r>
              <a:rPr lang="en-US" altLang="zh-TW" b="1" dirty="0" err="1">
                <a:latin typeface="Courier New" panose="02070309020205020404" pitchFamily="49" charset="0"/>
              </a:rPr>
              <a:t>dto</a:t>
            </a:r>
            <a:r>
              <a:rPr lang="zh-TW" altLang="en-US" dirty="0"/>
              <a:t>（</a:t>
            </a:r>
            <a:r>
              <a:rPr lang="en-US" altLang="zh-TW" dirty="0"/>
              <a:t>Data Transfer Object</a:t>
            </a:r>
            <a:r>
              <a:rPr lang="zh-TW" altLang="en-US" dirty="0"/>
              <a:t>）作為資料交換格式，確保前後端一致性。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dirty="0"/>
              <a:t>支援依「訂單編號」與「使用者編號」雙向查詢。</a:t>
            </a:r>
          </a:p>
        </p:txBody>
      </p:sp>
    </p:spTree>
    <p:extLst>
      <p:ext uri="{BB962C8B-B14F-4D97-AF65-F5344CB8AC3E}">
        <p14:creationId xmlns:p14="http://schemas.microsoft.com/office/powerpoint/2010/main" val="249936098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F146D6F-A83B-6279-CE0B-58E2DE0694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92480"/>
          </a:xfrm>
        </p:spPr>
        <p:txBody>
          <a:bodyPr/>
          <a:lstStyle/>
          <a:p>
            <a:pPr algn="ctr"/>
            <a:r>
              <a:rPr lang="zh-TW" altLang="en-US" dirty="0">
                <a:solidFill>
                  <a:schemeClr val="tx1"/>
                </a:solidFill>
              </a:rPr>
              <a:t>後端架構說明</a:t>
            </a:r>
            <a:r>
              <a:rPr lang="zh-TW" altLang="en-US" b="1" dirty="0"/>
              <a:t>訂單</a:t>
            </a:r>
            <a:r>
              <a:rPr lang="en-US" altLang="zh-TW" b="1" dirty="0"/>
              <a:t>controller</a:t>
            </a:r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FA5ABD52-BDFB-823A-0122-802516D45898}"/>
              </a:ext>
            </a:extLst>
          </p:cNvPr>
          <p:cNvSpPr txBox="1"/>
          <p:nvPr/>
        </p:nvSpPr>
        <p:spPr>
          <a:xfrm>
            <a:off x="1925128" y="1321921"/>
            <a:ext cx="6101080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zh-TW" altLang="en-US" sz="1600" b="1" dirty="0"/>
              <a:t>優點分析</a:t>
            </a:r>
          </a:p>
          <a:p>
            <a:pPr>
              <a:buNone/>
            </a:pPr>
            <a:r>
              <a:rPr lang="en-US" altLang="zh-TW" sz="1600" b="1" dirty="0"/>
              <a:t>1.</a:t>
            </a:r>
            <a:r>
              <a:rPr lang="zh-TW" altLang="en-US" sz="1600" b="1" dirty="0"/>
              <a:t>結構明確</a:t>
            </a:r>
            <a:r>
              <a:rPr lang="zh-TW" altLang="en-US" sz="1600" dirty="0"/>
              <a:t>：</a:t>
            </a:r>
            <a:br>
              <a:rPr lang="zh-TW" altLang="en-US" sz="1600" dirty="0"/>
            </a:br>
            <a:r>
              <a:rPr lang="zh-TW" altLang="en-US" sz="1600" dirty="0"/>
              <a:t>　</a:t>
            </a:r>
            <a:r>
              <a:rPr lang="en-US" altLang="zh-TW" sz="1600" dirty="0"/>
              <a:t>Controller </a:t>
            </a:r>
            <a:r>
              <a:rPr lang="zh-TW" altLang="en-US" sz="1600" dirty="0"/>
              <a:t>專責接收請求與回傳結果，</a:t>
            </a:r>
            <a:r>
              <a:rPr lang="en-US" altLang="zh-TW" sz="1600" dirty="0"/>
              <a:t>DAO </a:t>
            </a:r>
            <a:r>
              <a:rPr lang="zh-TW" altLang="en-US" sz="1600" dirty="0"/>
              <a:t>處理資料存取，符合 </a:t>
            </a:r>
            <a:r>
              <a:rPr lang="en-US" altLang="zh-TW" sz="1600" dirty="0"/>
              <a:t>MVC </a:t>
            </a:r>
            <a:r>
              <a:rPr lang="zh-TW" altLang="en-US" sz="1600" dirty="0"/>
              <a:t>架構。</a:t>
            </a:r>
          </a:p>
          <a:p>
            <a:pPr>
              <a:buNone/>
            </a:pPr>
            <a:r>
              <a:rPr lang="en-US" altLang="zh-TW" sz="1600" b="1" dirty="0"/>
              <a:t>2.</a:t>
            </a:r>
            <a:r>
              <a:rPr lang="zh-TW" altLang="en-US" sz="1600" b="1" dirty="0"/>
              <a:t>彈性查詢</a:t>
            </a:r>
            <a:r>
              <a:rPr lang="zh-TW" altLang="en-US" sz="1600" dirty="0"/>
              <a:t>：</a:t>
            </a:r>
            <a:br>
              <a:rPr lang="zh-TW" altLang="en-US" sz="1600" dirty="0"/>
            </a:br>
            <a:r>
              <a:rPr lang="zh-TW" altLang="en-US" sz="1600" dirty="0"/>
              <a:t>　可依不同條件（訂單編號、使用者）快速查找資料。</a:t>
            </a:r>
          </a:p>
          <a:p>
            <a:pPr>
              <a:buNone/>
            </a:pPr>
            <a:r>
              <a:rPr lang="en-US" altLang="zh-TW" sz="1600" b="1" dirty="0"/>
              <a:t>3.API </a:t>
            </a:r>
            <a:r>
              <a:rPr lang="zh-TW" altLang="en-US" sz="1600" b="1" dirty="0"/>
              <a:t>規劃清晰</a:t>
            </a:r>
            <a:r>
              <a:rPr lang="zh-TW" altLang="en-US" sz="1600" dirty="0"/>
              <a:t>：</a:t>
            </a:r>
            <a:br>
              <a:rPr lang="zh-TW" altLang="en-US" sz="1600" dirty="0"/>
            </a:br>
            <a:r>
              <a:rPr lang="zh-TW" altLang="en-US" sz="1600" dirty="0"/>
              <a:t>　各路徑依資源命名（</a:t>
            </a:r>
            <a:r>
              <a:rPr lang="en-US" altLang="zh-TW" sz="1600" dirty="0">
                <a:latin typeface="Courier New" panose="02070309020205020404" pitchFamily="49" charset="0"/>
              </a:rPr>
              <a:t>/list</a:t>
            </a:r>
            <a:r>
              <a:rPr lang="zh-TW" altLang="en-US" sz="1600" dirty="0"/>
              <a:t>、</a:t>
            </a:r>
            <a:r>
              <a:rPr lang="en-US" altLang="zh-TW" sz="1600" dirty="0">
                <a:latin typeface="Courier New" panose="02070309020205020404" pitchFamily="49" charset="0"/>
              </a:rPr>
              <a:t>/list/user/{id}</a:t>
            </a:r>
            <a:r>
              <a:rPr lang="zh-TW" altLang="en-US" sz="1600" dirty="0"/>
              <a:t>），易懂且方便前端串接。</a:t>
            </a:r>
            <a:endParaRPr lang="en-US" altLang="zh-TW" sz="1600" dirty="0"/>
          </a:p>
          <a:p>
            <a:pPr>
              <a:buNone/>
            </a:pPr>
            <a:r>
              <a:rPr lang="en-US" altLang="zh-TW" sz="1600" dirty="0"/>
              <a:t>4. </a:t>
            </a:r>
            <a:r>
              <a:rPr lang="zh-TW" altLang="en-US" sz="1600" b="1" dirty="0"/>
              <a:t>完整 </a:t>
            </a:r>
            <a:r>
              <a:rPr lang="en-US" altLang="zh-TW" sz="1600" b="1" dirty="0"/>
              <a:t>CRUD </a:t>
            </a:r>
            <a:r>
              <a:rPr lang="zh-TW" altLang="en-US" sz="1600" b="1" dirty="0"/>
              <a:t>支援</a:t>
            </a:r>
            <a:r>
              <a:rPr lang="zh-TW" altLang="en-US" sz="1600" dirty="0"/>
              <a:t>：</a:t>
            </a:r>
            <a:br>
              <a:rPr lang="zh-TW" altLang="en-US" sz="1600" dirty="0"/>
            </a:br>
            <a:r>
              <a:rPr lang="zh-TW" altLang="en-US" sz="1600" dirty="0"/>
              <a:t>　涵蓋新增、查詢、更新、刪除，能完整管理訂單生命週期。</a:t>
            </a:r>
          </a:p>
          <a:p>
            <a:pPr>
              <a:buNone/>
            </a:pPr>
            <a:r>
              <a:rPr lang="en-US" altLang="zh-TW" sz="1600" b="1" dirty="0"/>
              <a:t>5.</a:t>
            </a:r>
            <a:r>
              <a:rPr lang="zh-TW" altLang="en-US" sz="1600" b="1" dirty="0"/>
              <a:t>前後端整合佳</a:t>
            </a:r>
            <a:r>
              <a:rPr lang="zh-TW" altLang="en-US" sz="1600" dirty="0"/>
              <a:t>：</a:t>
            </a:r>
            <a:br>
              <a:rPr lang="zh-TW" altLang="en-US" sz="1600" dirty="0"/>
            </a:br>
            <a:r>
              <a:rPr lang="zh-TW" altLang="en-US" sz="1600" dirty="0"/>
              <a:t>　適合 </a:t>
            </a:r>
            <a:r>
              <a:rPr lang="en-US" altLang="zh-TW" sz="1600" dirty="0"/>
              <a:t>Vue3 / React </a:t>
            </a:r>
            <a:r>
              <a:rPr lang="zh-TW" altLang="en-US" sz="1600" dirty="0"/>
              <a:t>前端透過 </a:t>
            </a:r>
            <a:r>
              <a:rPr lang="en-US" altLang="zh-TW" sz="1600" dirty="0"/>
              <a:t>Axios </a:t>
            </a:r>
            <a:r>
              <a:rPr lang="zh-TW" altLang="en-US" sz="1600" dirty="0"/>
              <a:t>或 </a:t>
            </a:r>
            <a:r>
              <a:rPr lang="en-US" altLang="zh-TW" sz="1600" dirty="0"/>
              <a:t>Fetch </a:t>
            </a:r>
            <a:r>
              <a:rPr lang="zh-TW" altLang="en-US" sz="1600" dirty="0"/>
              <a:t>直接呼叫。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DEA0882-B0B3-B071-4F54-FB7CB5B8321D}"/>
              </a:ext>
            </a:extLst>
          </p:cNvPr>
          <p:cNvSpPr txBox="1"/>
          <p:nvPr/>
        </p:nvSpPr>
        <p:spPr>
          <a:xfrm>
            <a:off x="1810636" y="4615130"/>
            <a:ext cx="6101080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zh-TW" altLang="en-US" sz="1600" b="1" dirty="0"/>
              <a:t>範例應用情境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sz="1600" dirty="0"/>
              <a:t>🛒 </a:t>
            </a:r>
            <a:r>
              <a:rPr lang="zh-TW" altLang="en-US" sz="1600" b="1" dirty="0"/>
              <a:t>結帳建立訂單</a:t>
            </a:r>
            <a:r>
              <a:rPr lang="zh-TW" altLang="en-US" sz="1600" dirty="0"/>
              <a:t>：前端在購物車按下「結帳」後，呼叫 </a:t>
            </a:r>
            <a:r>
              <a:rPr lang="en-US" altLang="zh-TW" sz="1600" dirty="0">
                <a:latin typeface="Courier New" panose="02070309020205020404" pitchFamily="49" charset="0"/>
              </a:rPr>
              <a:t>POST /list</a:t>
            </a:r>
            <a:r>
              <a:rPr lang="zh-TW" altLang="en-US" sz="1600" dirty="0"/>
              <a:t> 新增訂單。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sz="1600" dirty="0"/>
              <a:t>👤 </a:t>
            </a:r>
            <a:r>
              <a:rPr lang="zh-TW" altLang="en-US" sz="1600" b="1" dirty="0"/>
              <a:t>會員訂單查詢</a:t>
            </a:r>
            <a:r>
              <a:rPr lang="zh-TW" altLang="en-US" sz="1600" dirty="0"/>
              <a:t>：登入後顯示「我的訂單」，呼叫 </a:t>
            </a:r>
            <a:r>
              <a:rPr lang="en-US" altLang="zh-TW" sz="1600" dirty="0">
                <a:latin typeface="Courier New" panose="02070309020205020404" pitchFamily="49" charset="0"/>
              </a:rPr>
              <a:t>GET /list/user/{</a:t>
            </a:r>
            <a:r>
              <a:rPr lang="zh-TW" altLang="en-US" sz="1600" dirty="0">
                <a:latin typeface="Courier New" panose="02070309020205020404" pitchFamily="49" charset="0"/>
              </a:rPr>
              <a:t>使用者編號</a:t>
            </a:r>
            <a:r>
              <a:rPr lang="en-US" altLang="zh-TW" sz="1600" dirty="0">
                <a:latin typeface="Courier New" panose="02070309020205020404" pitchFamily="49" charset="0"/>
              </a:rPr>
              <a:t>}</a:t>
            </a:r>
            <a:r>
              <a:rPr lang="zh-TW" altLang="en-US" sz="1600" dirty="0"/>
              <a:t>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sz="1600" dirty="0"/>
              <a:t>🧾 </a:t>
            </a:r>
            <a:r>
              <a:rPr lang="zh-TW" altLang="en-US" sz="1600" b="1" dirty="0"/>
              <a:t>後台管理訂單</a:t>
            </a:r>
            <a:r>
              <a:rPr lang="zh-TW" altLang="en-US" sz="1600" dirty="0"/>
              <a:t>：管理者可用 </a:t>
            </a:r>
            <a:r>
              <a:rPr lang="en-US" altLang="zh-TW" sz="1600" dirty="0">
                <a:latin typeface="Courier New" panose="02070309020205020404" pitchFamily="49" charset="0"/>
              </a:rPr>
              <a:t>GET /list</a:t>
            </a:r>
            <a:r>
              <a:rPr lang="zh-TW" altLang="en-US" sz="1600" dirty="0"/>
              <a:t> 或 </a:t>
            </a:r>
            <a:r>
              <a:rPr lang="en-US" altLang="zh-TW" sz="1600" dirty="0">
                <a:latin typeface="Courier New" panose="02070309020205020404" pitchFamily="49" charset="0"/>
              </a:rPr>
              <a:t>DELETE /list/{</a:t>
            </a:r>
            <a:r>
              <a:rPr lang="zh-TW" altLang="en-US" sz="1600" dirty="0">
                <a:latin typeface="Courier New" panose="02070309020205020404" pitchFamily="49" charset="0"/>
              </a:rPr>
              <a:t>訂單編號</a:t>
            </a:r>
            <a:r>
              <a:rPr lang="en-US" altLang="zh-TW" sz="1600" dirty="0">
                <a:latin typeface="Courier New" panose="02070309020205020404" pitchFamily="49" charset="0"/>
              </a:rPr>
              <a:t>}</a:t>
            </a:r>
            <a:r>
              <a:rPr lang="zh-TW" altLang="en-US" sz="1600" dirty="0"/>
              <a:t> 進行維護。</a:t>
            </a:r>
          </a:p>
        </p:txBody>
      </p:sp>
    </p:spTree>
    <p:extLst>
      <p:ext uri="{BB962C8B-B14F-4D97-AF65-F5344CB8AC3E}">
        <p14:creationId xmlns:p14="http://schemas.microsoft.com/office/powerpoint/2010/main" val="183781978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C287F77-F26A-C3A0-D5EB-4B75EDABF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661" y="983226"/>
            <a:ext cx="8596668" cy="2445774"/>
          </a:xfrm>
        </p:spPr>
        <p:txBody>
          <a:bodyPr>
            <a:normAutofit/>
          </a:bodyPr>
          <a:lstStyle/>
          <a:p>
            <a:r>
              <a:rPr lang="zh-TW" altLang="en-US" sz="2400" b="1" dirty="0">
                <a:solidFill>
                  <a:schemeClr val="tx1"/>
                </a:solidFill>
              </a:rPr>
              <a:t>組員分工</a:t>
            </a:r>
            <a:r>
              <a:rPr lang="en-US" altLang="zh-TW" sz="2400" b="1" dirty="0">
                <a:solidFill>
                  <a:schemeClr val="tx1"/>
                </a:solidFill>
              </a:rPr>
              <a:t>:</a:t>
            </a:r>
            <a:br>
              <a:rPr lang="en-US" altLang="zh-TW" sz="2400" b="1" dirty="0">
                <a:solidFill>
                  <a:schemeClr val="tx1"/>
                </a:solidFill>
              </a:rPr>
            </a:br>
            <a:r>
              <a:rPr lang="en-US" altLang="zh-TW" sz="2400" b="1" dirty="0">
                <a:solidFill>
                  <a:schemeClr val="tx1"/>
                </a:solidFill>
              </a:rPr>
              <a:t>      </a:t>
            </a:r>
            <a:r>
              <a:rPr lang="zh-TW" altLang="en-US" sz="2400" dirty="0"/>
              <a:t>💖</a:t>
            </a:r>
            <a:r>
              <a:rPr lang="zh-TW" altLang="en-US" sz="2000" dirty="0">
                <a:solidFill>
                  <a:schemeClr val="tx1"/>
                </a:solidFill>
              </a:rPr>
              <a:t>翁嘉卿</a:t>
            </a:r>
            <a:r>
              <a:rPr lang="en-US" altLang="zh-TW" sz="2000" dirty="0">
                <a:solidFill>
                  <a:schemeClr val="tx1"/>
                </a:solidFill>
                <a:sym typeface="Wingdings" panose="05000000000000000000" pitchFamily="2" charset="2"/>
              </a:rPr>
              <a:t>:(</a:t>
            </a:r>
            <a:r>
              <a:rPr lang="zh-TW" altLang="en-US" sz="2000" dirty="0">
                <a:solidFill>
                  <a:schemeClr val="tx1"/>
                </a:solidFill>
                <a:sym typeface="Wingdings" panose="05000000000000000000" pitchFamily="2" charset="2"/>
              </a:rPr>
              <a:t>前</a:t>
            </a:r>
            <a:r>
              <a:rPr lang="zh-TW" altLang="en-US" sz="2000" dirty="0">
                <a:solidFill>
                  <a:schemeClr val="tx1"/>
                </a:solidFill>
              </a:rPr>
              <a:t>端</a:t>
            </a:r>
            <a:r>
              <a:rPr lang="en-US" altLang="zh-TW" sz="2000" dirty="0">
                <a:solidFill>
                  <a:schemeClr val="tx1"/>
                </a:solidFill>
                <a:sym typeface="Wingdings" panose="05000000000000000000" pitchFamily="2" charset="2"/>
              </a:rPr>
              <a:t>)</a:t>
            </a:r>
            <a:r>
              <a:rPr lang="zh-TW" altLang="en-US" sz="2000" dirty="0">
                <a:solidFill>
                  <a:schemeClr val="tx1"/>
                </a:solidFill>
                <a:sym typeface="Wingdings" panose="05000000000000000000" pitchFamily="2" charset="2"/>
              </a:rPr>
              <a:t> 登入頁面</a:t>
            </a:r>
            <a:r>
              <a:rPr lang="en-US" altLang="zh-TW" sz="2000" dirty="0">
                <a:solidFill>
                  <a:schemeClr val="tx1"/>
                </a:solidFill>
                <a:sym typeface="Wingdings" panose="05000000000000000000" pitchFamily="2" charset="2"/>
              </a:rPr>
              <a:t>,</a:t>
            </a:r>
            <a:r>
              <a:rPr lang="zh-TW" altLang="en-US" sz="2000" dirty="0">
                <a:solidFill>
                  <a:schemeClr val="tx1"/>
                </a:solidFill>
                <a:sym typeface="Wingdings" panose="05000000000000000000" pitchFamily="2" charset="2"/>
              </a:rPr>
              <a:t>註冊頁面</a:t>
            </a:r>
            <a:r>
              <a:rPr lang="en-US" altLang="zh-TW" sz="2000" dirty="0">
                <a:solidFill>
                  <a:schemeClr val="tx1"/>
                </a:solidFill>
                <a:sym typeface="Wingdings" panose="05000000000000000000" pitchFamily="2" charset="2"/>
              </a:rPr>
              <a:t>,</a:t>
            </a:r>
            <a:r>
              <a:rPr lang="zh-TW" altLang="en-US" sz="2000" dirty="0">
                <a:solidFill>
                  <a:schemeClr val="tx1"/>
                </a:solidFill>
                <a:sym typeface="Wingdings" panose="05000000000000000000" pitchFamily="2" charset="2"/>
              </a:rPr>
              <a:t>商品首頁</a:t>
            </a:r>
            <a:r>
              <a:rPr lang="en-US" altLang="zh-TW" sz="2000" dirty="0">
                <a:solidFill>
                  <a:schemeClr val="tx1"/>
                </a:solidFill>
                <a:sym typeface="Wingdings" panose="05000000000000000000" pitchFamily="2" charset="2"/>
              </a:rPr>
              <a:t>,PPT</a:t>
            </a:r>
            <a:br>
              <a:rPr lang="en-US" altLang="zh-TW" sz="2000" dirty="0">
                <a:solidFill>
                  <a:schemeClr val="tx1"/>
                </a:solidFill>
              </a:rPr>
            </a:br>
            <a:r>
              <a:rPr lang="en-US" altLang="zh-TW" sz="2000" dirty="0">
                <a:solidFill>
                  <a:schemeClr val="tx1"/>
                </a:solidFill>
              </a:rPr>
              <a:t>       </a:t>
            </a:r>
            <a:r>
              <a:rPr lang="zh-TW" altLang="en-US" sz="2000" dirty="0"/>
              <a:t>💖</a:t>
            </a:r>
            <a:r>
              <a:rPr lang="zh-TW" altLang="en-US" sz="2000" dirty="0">
                <a:solidFill>
                  <a:schemeClr val="tx1"/>
                </a:solidFill>
              </a:rPr>
              <a:t>郭玟君</a:t>
            </a:r>
            <a:r>
              <a:rPr lang="en-US" altLang="zh-TW" sz="2000" dirty="0">
                <a:solidFill>
                  <a:schemeClr val="tx1"/>
                </a:solidFill>
              </a:rPr>
              <a:t>:</a:t>
            </a:r>
            <a:r>
              <a:rPr lang="en-US" altLang="zh-TW" sz="2000" dirty="0">
                <a:solidFill>
                  <a:schemeClr val="tx1"/>
                </a:solidFill>
                <a:sym typeface="Wingdings" panose="05000000000000000000" pitchFamily="2" charset="2"/>
              </a:rPr>
              <a:t>(</a:t>
            </a:r>
            <a:r>
              <a:rPr lang="zh-TW" altLang="en-US" sz="2000" dirty="0">
                <a:solidFill>
                  <a:schemeClr val="tx1"/>
                </a:solidFill>
                <a:sym typeface="Wingdings" panose="05000000000000000000" pitchFamily="2" charset="2"/>
              </a:rPr>
              <a:t>前</a:t>
            </a:r>
            <a:r>
              <a:rPr lang="zh-TW" altLang="en-US" sz="2000" dirty="0">
                <a:solidFill>
                  <a:schemeClr val="tx1"/>
                </a:solidFill>
              </a:rPr>
              <a:t>端</a:t>
            </a:r>
            <a:r>
              <a:rPr lang="en-US" altLang="zh-TW" sz="2000" dirty="0">
                <a:solidFill>
                  <a:schemeClr val="tx1"/>
                </a:solidFill>
                <a:sym typeface="Wingdings" panose="05000000000000000000" pitchFamily="2" charset="2"/>
              </a:rPr>
              <a:t>)</a:t>
            </a:r>
            <a:r>
              <a:rPr lang="zh-TW" altLang="en-US" sz="2000" dirty="0">
                <a:solidFill>
                  <a:schemeClr val="tx1"/>
                </a:solidFill>
                <a:sym typeface="Wingdings" panose="05000000000000000000" pitchFamily="2" charset="2"/>
              </a:rPr>
              <a:t> 購物車頁面</a:t>
            </a:r>
            <a:r>
              <a:rPr lang="en-US" altLang="zh-TW" sz="2000" dirty="0">
                <a:solidFill>
                  <a:schemeClr val="tx1"/>
                </a:solidFill>
                <a:sym typeface="Wingdings" panose="05000000000000000000" pitchFamily="2" charset="2"/>
              </a:rPr>
              <a:t>,</a:t>
            </a:r>
            <a:r>
              <a:rPr lang="zh-TW" altLang="en-US" sz="2000" dirty="0">
                <a:solidFill>
                  <a:schemeClr val="tx1"/>
                </a:solidFill>
                <a:sym typeface="Wingdings" panose="05000000000000000000" pitchFamily="2" charset="2"/>
              </a:rPr>
              <a:t>訂單結帳頁面</a:t>
            </a:r>
            <a:r>
              <a:rPr lang="en-US" altLang="zh-TW" sz="2000" dirty="0">
                <a:solidFill>
                  <a:schemeClr val="tx1"/>
                </a:solidFill>
                <a:sym typeface="Wingdings" panose="05000000000000000000" pitchFamily="2" charset="2"/>
              </a:rPr>
              <a:t>,</a:t>
            </a:r>
            <a:r>
              <a:rPr lang="zh-TW" altLang="en-US" sz="2000" dirty="0">
                <a:solidFill>
                  <a:schemeClr val="tx1"/>
                </a:solidFill>
                <a:sym typeface="Wingdings" panose="05000000000000000000" pitchFamily="2" charset="2"/>
              </a:rPr>
              <a:t>訂單完成頁面</a:t>
            </a:r>
            <a:r>
              <a:rPr lang="en-US" altLang="zh-TW" sz="2000" dirty="0">
                <a:solidFill>
                  <a:schemeClr val="tx1"/>
                </a:solidFill>
                <a:sym typeface="Wingdings" panose="05000000000000000000" pitchFamily="2" charset="2"/>
              </a:rPr>
              <a:t>,</a:t>
            </a:r>
            <a:r>
              <a:rPr lang="zh-TW" altLang="en-US" sz="2000" dirty="0">
                <a:solidFill>
                  <a:schemeClr val="tx1"/>
                </a:solidFill>
                <a:sym typeface="Wingdings" panose="05000000000000000000" pitchFamily="2" charset="2"/>
              </a:rPr>
              <a:t>訂單查詢</a:t>
            </a:r>
            <a:br>
              <a:rPr lang="en-US" altLang="zh-TW" sz="2000" dirty="0">
                <a:solidFill>
                  <a:schemeClr val="tx1"/>
                </a:solidFill>
                <a:sym typeface="Wingdings" panose="05000000000000000000" pitchFamily="2" charset="2"/>
              </a:rPr>
            </a:br>
            <a:r>
              <a:rPr lang="en-US" altLang="zh-TW" sz="2000" dirty="0">
                <a:solidFill>
                  <a:schemeClr val="tx1"/>
                </a:solidFill>
                <a:sym typeface="Wingdings" panose="05000000000000000000" pitchFamily="2" charset="2"/>
              </a:rPr>
              <a:t>                               </a:t>
            </a:r>
            <a:r>
              <a:rPr lang="zh-TW" altLang="en-US" sz="2000" dirty="0">
                <a:solidFill>
                  <a:schemeClr val="tx1"/>
                </a:solidFill>
                <a:sym typeface="Wingdings" panose="05000000000000000000" pitchFamily="2" charset="2"/>
              </a:rPr>
              <a:t>   頁面</a:t>
            </a:r>
            <a:r>
              <a:rPr lang="en-US" altLang="zh-TW" sz="2000" dirty="0">
                <a:solidFill>
                  <a:schemeClr val="tx1"/>
                </a:solidFill>
                <a:sym typeface="Wingdings" panose="05000000000000000000" pitchFamily="2" charset="2"/>
              </a:rPr>
              <a:t>,PPT</a:t>
            </a:r>
            <a:r>
              <a:rPr lang="zh-TW" altLang="en-US" sz="2000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br>
              <a:rPr lang="en-US" altLang="zh-TW" sz="2000" dirty="0">
                <a:solidFill>
                  <a:schemeClr val="tx1"/>
                </a:solidFill>
              </a:rPr>
            </a:br>
            <a:r>
              <a:rPr lang="en-US" altLang="zh-TW" sz="2000" dirty="0">
                <a:solidFill>
                  <a:schemeClr val="tx1"/>
                </a:solidFill>
              </a:rPr>
              <a:t>       </a:t>
            </a:r>
            <a:r>
              <a:rPr lang="zh-TW" altLang="en-US" sz="2000" dirty="0"/>
              <a:t>💖</a:t>
            </a:r>
            <a:r>
              <a:rPr lang="zh-TW" altLang="en-US" sz="2000" dirty="0">
                <a:solidFill>
                  <a:schemeClr val="tx1"/>
                </a:solidFill>
              </a:rPr>
              <a:t>賴尚志</a:t>
            </a:r>
            <a:r>
              <a:rPr lang="en-US" altLang="zh-TW" sz="2000" dirty="0">
                <a:solidFill>
                  <a:schemeClr val="tx1"/>
                </a:solidFill>
              </a:rPr>
              <a:t>:</a:t>
            </a:r>
            <a:r>
              <a:rPr lang="en-US" altLang="zh-TW" sz="2000" dirty="0">
                <a:solidFill>
                  <a:schemeClr val="tx1"/>
                </a:solidFill>
                <a:sym typeface="Wingdings" panose="05000000000000000000" pitchFamily="2" charset="2"/>
              </a:rPr>
              <a:t>(</a:t>
            </a:r>
            <a:r>
              <a:rPr lang="zh-TW" altLang="en-US" sz="2000" dirty="0">
                <a:solidFill>
                  <a:schemeClr val="tx1"/>
                </a:solidFill>
                <a:sym typeface="Wingdings" panose="05000000000000000000" pitchFamily="2" charset="2"/>
              </a:rPr>
              <a:t>前</a:t>
            </a:r>
            <a:r>
              <a:rPr lang="zh-TW" altLang="en-US" sz="2000" dirty="0">
                <a:solidFill>
                  <a:schemeClr val="tx1"/>
                </a:solidFill>
              </a:rPr>
              <a:t>端</a:t>
            </a:r>
            <a:r>
              <a:rPr lang="en-US" altLang="zh-TW" sz="2000" dirty="0">
                <a:solidFill>
                  <a:schemeClr val="tx1"/>
                </a:solidFill>
                <a:sym typeface="Wingdings" panose="05000000000000000000" pitchFamily="2" charset="2"/>
              </a:rPr>
              <a:t>)</a:t>
            </a:r>
            <a:r>
              <a:rPr lang="zh-TW" altLang="en-US" sz="2000" dirty="0">
                <a:solidFill>
                  <a:schemeClr val="tx1"/>
                </a:solidFill>
                <a:sym typeface="Wingdings" panose="05000000000000000000" pitchFamily="2" charset="2"/>
              </a:rPr>
              <a:t> 商品介紹頁面</a:t>
            </a:r>
            <a:r>
              <a:rPr lang="en-US" altLang="zh-TW" sz="2000" dirty="0">
                <a:solidFill>
                  <a:schemeClr val="tx1"/>
                </a:solidFill>
                <a:sym typeface="Wingdings" panose="05000000000000000000" pitchFamily="2" charset="2"/>
              </a:rPr>
              <a:t>,</a:t>
            </a:r>
            <a:r>
              <a:rPr lang="zh-TW" altLang="en-US" sz="2000" dirty="0">
                <a:solidFill>
                  <a:schemeClr val="tx1"/>
                </a:solidFill>
                <a:sym typeface="Wingdings" panose="05000000000000000000" pitchFamily="2" charset="2"/>
              </a:rPr>
              <a:t>會員中心頁面</a:t>
            </a:r>
            <a:r>
              <a:rPr lang="en-US" altLang="zh-TW" sz="2000" dirty="0">
                <a:solidFill>
                  <a:schemeClr val="tx1"/>
                </a:solidFill>
                <a:sym typeface="Wingdings" panose="05000000000000000000" pitchFamily="2" charset="2"/>
              </a:rPr>
              <a:t>,</a:t>
            </a:r>
            <a:r>
              <a:rPr lang="zh-TW" altLang="en-US" sz="2000" dirty="0">
                <a:solidFill>
                  <a:schemeClr val="tx1"/>
                </a:solidFill>
                <a:sym typeface="Wingdings" panose="05000000000000000000" pitchFamily="2" charset="2"/>
              </a:rPr>
              <a:t>商品上架頁面</a:t>
            </a:r>
            <a:r>
              <a:rPr lang="en-US" altLang="zh-TW" sz="2000" dirty="0">
                <a:solidFill>
                  <a:schemeClr val="tx1"/>
                </a:solidFill>
                <a:sym typeface="Wingdings" panose="05000000000000000000" pitchFamily="2" charset="2"/>
              </a:rPr>
              <a:t>,</a:t>
            </a:r>
            <a:r>
              <a:rPr lang="zh-TW" altLang="en-US" sz="2000" dirty="0">
                <a:solidFill>
                  <a:schemeClr val="tx1"/>
                </a:solidFill>
                <a:sym typeface="Wingdings" panose="05000000000000000000" pitchFamily="2" charset="2"/>
              </a:rPr>
              <a:t>上台報告</a:t>
            </a:r>
            <a:br>
              <a:rPr lang="en-US" altLang="zh-TW" sz="2000" dirty="0">
                <a:solidFill>
                  <a:schemeClr val="tx1"/>
                </a:solidFill>
              </a:rPr>
            </a:br>
            <a:r>
              <a:rPr lang="en-US" altLang="zh-TW" sz="2000" dirty="0">
                <a:solidFill>
                  <a:schemeClr val="tx1"/>
                </a:solidFill>
              </a:rPr>
              <a:t>       </a:t>
            </a:r>
            <a:r>
              <a:rPr lang="zh-TW" altLang="en-US" sz="2000" dirty="0"/>
              <a:t>💖</a:t>
            </a:r>
            <a:r>
              <a:rPr lang="zh-TW" altLang="en-US" sz="2000" dirty="0">
                <a:solidFill>
                  <a:schemeClr val="tx1"/>
                </a:solidFill>
              </a:rPr>
              <a:t>林冠志</a:t>
            </a:r>
            <a:r>
              <a:rPr lang="en-US" altLang="zh-TW" sz="2000" dirty="0">
                <a:solidFill>
                  <a:schemeClr val="tx1"/>
                </a:solidFill>
                <a:sym typeface="Wingdings" panose="05000000000000000000" pitchFamily="2" charset="2"/>
              </a:rPr>
              <a:t>:(</a:t>
            </a:r>
            <a:r>
              <a:rPr lang="zh-TW" altLang="en-US" sz="2000" dirty="0">
                <a:solidFill>
                  <a:schemeClr val="tx1"/>
                </a:solidFill>
                <a:sym typeface="Wingdings" panose="05000000000000000000" pitchFamily="2" charset="2"/>
              </a:rPr>
              <a:t>後端</a:t>
            </a:r>
            <a:r>
              <a:rPr lang="en-US" altLang="zh-TW" sz="2000" dirty="0">
                <a:solidFill>
                  <a:schemeClr val="tx1"/>
                </a:solidFill>
                <a:sym typeface="Wingdings" panose="05000000000000000000" pitchFamily="2" charset="2"/>
              </a:rPr>
              <a:t>)</a:t>
            </a:r>
            <a:r>
              <a:rPr lang="zh-TW" altLang="en-US" sz="2000" dirty="0">
                <a:solidFill>
                  <a:schemeClr val="tx1"/>
                </a:solidFill>
                <a:sym typeface="Wingdings" panose="05000000000000000000" pitchFamily="2" charset="2"/>
              </a:rPr>
              <a:t> 全部後端程式</a:t>
            </a:r>
            <a:r>
              <a:rPr lang="en-US" altLang="zh-TW" sz="2000" dirty="0">
                <a:solidFill>
                  <a:schemeClr val="tx1"/>
                </a:solidFill>
                <a:sym typeface="Wingdings" panose="05000000000000000000" pitchFamily="2" charset="2"/>
              </a:rPr>
              <a:t>,</a:t>
            </a:r>
            <a:r>
              <a:rPr lang="zh-TW" altLang="en-US" sz="2000" dirty="0">
                <a:solidFill>
                  <a:schemeClr val="tx1"/>
                </a:solidFill>
                <a:sym typeface="Wingdings" panose="05000000000000000000" pitchFamily="2" charset="2"/>
              </a:rPr>
              <a:t>總程式整理及編輯</a:t>
            </a:r>
            <a:r>
              <a:rPr lang="en-US" altLang="zh-TW" sz="2000" dirty="0">
                <a:solidFill>
                  <a:schemeClr val="tx1"/>
                </a:solidFill>
                <a:sym typeface="Wingdings" panose="05000000000000000000" pitchFamily="2" charset="2"/>
              </a:rPr>
              <a:t>,</a:t>
            </a:r>
            <a:r>
              <a:rPr lang="zh-TW" altLang="en-US" sz="2000" dirty="0">
                <a:solidFill>
                  <a:schemeClr val="tx1"/>
                </a:solidFill>
                <a:sym typeface="Wingdings" panose="05000000000000000000" pitchFamily="2" charset="2"/>
              </a:rPr>
              <a:t>資料庫</a:t>
            </a:r>
            <a:r>
              <a:rPr lang="en-US" altLang="zh-TW" sz="2000" dirty="0">
                <a:solidFill>
                  <a:schemeClr val="tx1"/>
                </a:solidFill>
                <a:sym typeface="Wingdings" panose="05000000000000000000" pitchFamily="2" charset="2"/>
              </a:rPr>
              <a:t>,PPT</a:t>
            </a:r>
            <a:r>
              <a:rPr lang="zh-TW" altLang="en-US" sz="2000" dirty="0">
                <a:solidFill>
                  <a:schemeClr val="tx1"/>
                </a:solidFill>
                <a:sym typeface="Wingdings" panose="05000000000000000000" pitchFamily="2" charset="2"/>
              </a:rPr>
              <a:t>總審核</a:t>
            </a:r>
            <a:endParaRPr lang="zh-TW" altLang="en-US" sz="2000" dirty="0">
              <a:solidFill>
                <a:schemeClr val="tx1"/>
              </a:solidFill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CC5C6F0C-2928-4C32-DE50-4AE6A39FC759}"/>
              </a:ext>
            </a:extLst>
          </p:cNvPr>
          <p:cNvSpPr txBox="1"/>
          <p:nvPr/>
        </p:nvSpPr>
        <p:spPr>
          <a:xfrm>
            <a:off x="586661" y="4316361"/>
            <a:ext cx="834758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/>
              <a:t>參考資料與圖片來源</a:t>
            </a:r>
            <a:r>
              <a:rPr lang="en-US" altLang="zh-TW" sz="2000" b="1" dirty="0"/>
              <a:t>:</a:t>
            </a:r>
          </a:p>
          <a:p>
            <a:r>
              <a:rPr lang="zh-TW" altLang="en-US" sz="2000" b="1" dirty="0"/>
              <a:t>       圖片來源</a:t>
            </a:r>
            <a:r>
              <a:rPr lang="en-US" altLang="zh-TW" sz="2000" b="1" dirty="0"/>
              <a:t>:</a:t>
            </a:r>
            <a:r>
              <a:rPr lang="zh-TW" altLang="en-US" sz="2000" b="1" dirty="0"/>
              <a:t> </a:t>
            </a:r>
            <a:r>
              <a:rPr lang="en-US" altLang="zh-TW" sz="2000" b="1" dirty="0"/>
              <a:t>Roots</a:t>
            </a:r>
            <a:r>
              <a:rPr lang="zh-TW" altLang="en-US" sz="2000" b="1" dirty="0"/>
              <a:t>網站</a:t>
            </a:r>
            <a:endParaRPr lang="en-US" altLang="zh-TW" sz="2000" b="1" dirty="0"/>
          </a:p>
          <a:p>
            <a:r>
              <a:rPr lang="zh-TW" altLang="en-US" sz="2000" b="1" dirty="0"/>
              <a:t>       專案啟發與參考</a:t>
            </a:r>
            <a:r>
              <a:rPr lang="en-US" altLang="zh-TW" sz="2000" b="1" dirty="0"/>
              <a:t>:</a:t>
            </a:r>
            <a:r>
              <a:rPr lang="zh-TW" altLang="en-US" sz="2000" b="1" dirty="0"/>
              <a:t>蝦皮購物網</a:t>
            </a:r>
            <a:r>
              <a:rPr lang="en-US" altLang="zh-TW" sz="2000" b="1" dirty="0"/>
              <a:t>,</a:t>
            </a:r>
            <a:r>
              <a:rPr lang="zh-TW" altLang="en-US" sz="2000" b="1" dirty="0"/>
              <a:t>京東購物網</a:t>
            </a:r>
            <a:r>
              <a:rPr lang="en-US" altLang="zh-TW" sz="2000" b="1" dirty="0"/>
              <a:t>,Roots</a:t>
            </a:r>
            <a:r>
              <a:rPr lang="zh-TW" altLang="en-US" sz="2000" b="1" dirty="0"/>
              <a:t>購物網</a:t>
            </a:r>
            <a:endParaRPr lang="en-US" altLang="zh-TW" sz="2000" b="1" dirty="0"/>
          </a:p>
          <a:p>
            <a:r>
              <a:rPr lang="zh-TW" altLang="en-US" sz="2000" b="1" dirty="0"/>
              <a:t>       協助工具</a:t>
            </a:r>
            <a:r>
              <a:rPr lang="en-US" altLang="zh-TW" sz="2000" b="1" dirty="0"/>
              <a:t>:ChatGPT</a:t>
            </a:r>
          </a:p>
          <a:p>
            <a:r>
              <a:rPr lang="zh-TW" altLang="en-US" sz="2000" b="1" dirty="0"/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325200734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>
            <a:extLst>
              <a:ext uri="{FF2B5EF4-FFF2-40B4-BE49-F238E27FC236}">
                <a16:creationId xmlns:a16="http://schemas.microsoft.com/office/drawing/2014/main" id="{A072E20B-2FD9-BCC2-3552-D5BF559B473C}"/>
              </a:ext>
            </a:extLst>
          </p:cNvPr>
          <p:cNvSpPr txBox="1"/>
          <p:nvPr/>
        </p:nvSpPr>
        <p:spPr>
          <a:xfrm>
            <a:off x="6017342" y="3429000"/>
            <a:ext cx="78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TW" altLang="en-US"/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A1389A91-FB6E-6C5B-1D78-39AC1F10109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6" name="AutoShape 4">
            <a:extLst>
              <a:ext uri="{FF2B5EF4-FFF2-40B4-BE49-F238E27FC236}">
                <a16:creationId xmlns:a16="http://schemas.microsoft.com/office/drawing/2014/main" id="{A2CFFA63-5988-D08C-3088-DFC2BB134D4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1907458" cy="1907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347B0168-73DD-DC61-1676-75A4D3E44E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285" y="757084"/>
            <a:ext cx="8495071" cy="4857135"/>
          </a:xfrm>
          <a:prstGeom prst="rect">
            <a:avLst/>
          </a:prstGeom>
          <a:effectLst>
            <a:outerShdw dist="50800" sx="1000" sy="1000" algn="ctr" rotWithShape="0">
              <a:srgbClr val="000000"/>
            </a:outerShdw>
          </a:effectLst>
        </p:spPr>
      </p:pic>
    </p:spTree>
    <p:extLst>
      <p:ext uri="{BB962C8B-B14F-4D97-AF65-F5344CB8AC3E}">
        <p14:creationId xmlns:p14="http://schemas.microsoft.com/office/powerpoint/2010/main" val="30351543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27F246D-606F-21C1-D646-2AA1928F7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TW" sz="4000">
                <a:solidFill>
                  <a:schemeClr val="tx1"/>
                </a:solidFill>
                <a:latin typeface="+mj-ea"/>
              </a:rPr>
              <a:t>Frontend</a:t>
            </a:r>
            <a:r>
              <a:rPr lang="zh-TW" altLang="en-US" sz="4000">
                <a:solidFill>
                  <a:schemeClr val="tx1"/>
                </a:solidFill>
                <a:latin typeface="+mj-ea"/>
              </a:rPr>
              <a:t>邏輯架構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850260EB-1998-DFA2-29A9-A0E538F98E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865779" y="1706136"/>
            <a:ext cx="7408223" cy="49288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err="1"/>
              <a:t>Vue</a:t>
            </a:r>
            <a:r>
              <a:rPr lang="en-US" altLang="zh-TW"/>
              <a:t> App</a:t>
            </a:r>
          </a:p>
          <a:p>
            <a:pPr marL="0" indent="0">
              <a:buNone/>
            </a:pPr>
            <a:r>
              <a:rPr lang="en-US" altLang="zh-TW"/>
              <a:t> ├── Header </a:t>
            </a:r>
            <a:r>
              <a:rPr lang="zh-TW" altLang="en-US"/>
              <a:t>導覽列（分類 </a:t>
            </a:r>
            <a:r>
              <a:rPr lang="en-US" altLang="zh-TW"/>
              <a:t>/ </a:t>
            </a:r>
            <a:r>
              <a:rPr lang="zh-TW" altLang="en-US"/>
              <a:t>搜尋）</a:t>
            </a:r>
          </a:p>
          <a:p>
            <a:pPr marL="0" indent="0">
              <a:buNone/>
            </a:pPr>
            <a:r>
              <a:rPr lang="zh-TW" altLang="en-US"/>
              <a:t> ├── </a:t>
            </a:r>
            <a:r>
              <a:rPr lang="en-US" altLang="zh-TW"/>
              <a:t>Banner </a:t>
            </a:r>
            <a:r>
              <a:rPr lang="zh-TW" altLang="en-US"/>
              <a:t>輪播區（自動播放 </a:t>
            </a:r>
            <a:r>
              <a:rPr lang="en-US" altLang="zh-TW"/>
              <a:t>+ </a:t>
            </a:r>
            <a:r>
              <a:rPr lang="zh-TW" altLang="en-US"/>
              <a:t>按鈕切換）</a:t>
            </a:r>
          </a:p>
          <a:p>
            <a:pPr marL="0" indent="0">
              <a:buNone/>
            </a:pPr>
            <a:r>
              <a:rPr lang="zh-TW" altLang="en-US"/>
              <a:t> ├── </a:t>
            </a:r>
            <a:r>
              <a:rPr lang="en-US" altLang="zh-TW" err="1"/>
              <a:t>ProductList</a:t>
            </a:r>
            <a:r>
              <a:rPr lang="zh-TW" altLang="en-US"/>
              <a:t>（</a:t>
            </a:r>
            <a:r>
              <a:rPr lang="en-US" altLang="zh-TW"/>
              <a:t>fetch </a:t>
            </a:r>
            <a:r>
              <a:rPr lang="zh-TW" altLang="en-US"/>
              <a:t>後端商品 </a:t>
            </a:r>
            <a:r>
              <a:rPr lang="en-US" altLang="zh-TW"/>
              <a:t>+ </a:t>
            </a:r>
            <a:r>
              <a:rPr lang="zh-TW" altLang="en-US"/>
              <a:t>分頁控制）</a:t>
            </a:r>
          </a:p>
          <a:p>
            <a:pPr marL="0" indent="0">
              <a:buNone/>
            </a:pPr>
            <a:r>
              <a:rPr lang="zh-TW" altLang="en-US"/>
              <a:t> ├── </a:t>
            </a:r>
            <a:r>
              <a:rPr lang="en-US" altLang="zh-TW" err="1"/>
              <a:t>ProductPage</a:t>
            </a:r>
            <a:r>
              <a:rPr lang="zh-TW" altLang="en-US"/>
              <a:t>（顏色尺寸選擇 </a:t>
            </a:r>
            <a:r>
              <a:rPr lang="en-US" altLang="zh-TW"/>
              <a:t>/ </a:t>
            </a:r>
            <a:r>
              <a:rPr lang="zh-TW" altLang="en-US"/>
              <a:t>加入購物車）</a:t>
            </a:r>
          </a:p>
          <a:p>
            <a:pPr marL="0" indent="0">
              <a:buNone/>
            </a:pPr>
            <a:r>
              <a:rPr lang="zh-TW" altLang="en-US"/>
              <a:t> ├── </a:t>
            </a:r>
            <a:r>
              <a:rPr lang="en-US" altLang="zh-TW" err="1"/>
              <a:t>CartPage</a:t>
            </a:r>
            <a:r>
              <a:rPr lang="zh-TW" altLang="en-US"/>
              <a:t>（勾選 </a:t>
            </a:r>
            <a:r>
              <a:rPr lang="en-US" altLang="zh-TW"/>
              <a:t>/ </a:t>
            </a:r>
            <a:r>
              <a:rPr lang="zh-TW" altLang="en-US"/>
              <a:t>數量調整 </a:t>
            </a:r>
            <a:r>
              <a:rPr lang="en-US" altLang="zh-TW"/>
              <a:t>/ </a:t>
            </a:r>
            <a:r>
              <a:rPr lang="zh-TW" altLang="en-US"/>
              <a:t>優惠碼 </a:t>
            </a:r>
            <a:r>
              <a:rPr lang="en-US" altLang="zh-TW"/>
              <a:t>/ </a:t>
            </a:r>
            <a:r>
              <a:rPr lang="zh-TW" altLang="en-US"/>
              <a:t>結帳）</a:t>
            </a:r>
          </a:p>
          <a:p>
            <a:pPr marL="0" indent="0">
              <a:buNone/>
            </a:pPr>
            <a:r>
              <a:rPr lang="zh-TW" altLang="en-US"/>
              <a:t> └── </a:t>
            </a:r>
            <a:r>
              <a:rPr lang="en-US" altLang="zh-TW" err="1"/>
              <a:t>CheckoutPage</a:t>
            </a:r>
            <a:r>
              <a:rPr lang="zh-TW" altLang="en-US"/>
              <a:t>（表單 </a:t>
            </a:r>
            <a:r>
              <a:rPr lang="en-US" altLang="zh-TW"/>
              <a:t>+ </a:t>
            </a:r>
            <a:r>
              <a:rPr lang="zh-TW" altLang="en-US"/>
              <a:t>訂單摘要）</a:t>
            </a:r>
          </a:p>
        </p:txBody>
      </p:sp>
    </p:spTree>
    <p:extLst>
      <p:ext uri="{BB962C8B-B14F-4D97-AF65-F5344CB8AC3E}">
        <p14:creationId xmlns:p14="http://schemas.microsoft.com/office/powerpoint/2010/main" val="22274555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44725" cy="639337"/>
          </a:xfrm>
        </p:spPr>
        <p:txBody>
          <a:bodyPr>
            <a:normAutofit fontScale="90000"/>
          </a:bodyPr>
          <a:lstStyle/>
          <a:p>
            <a:r>
              <a:rPr lang="zh-TW" altLang="en-US" dirty="0">
                <a:solidFill>
                  <a:schemeClr val="tx1"/>
                </a:solidFill>
              </a:rPr>
              <a:t>                    </a:t>
            </a:r>
            <a:r>
              <a:rPr lang="zh-TW" altLang="en-US" sz="4400" dirty="0">
                <a:solidFill>
                  <a:schemeClr val="tx1"/>
                </a:solidFill>
                <a:latin typeface="+mj-ea"/>
              </a:rPr>
              <a:t>專案介紹</a:t>
            </a:r>
            <a:r>
              <a:rPr lang="en-US" altLang="zh-TW" sz="4400" dirty="0">
                <a:solidFill>
                  <a:schemeClr val="tx1"/>
                </a:solidFill>
                <a:latin typeface="+mj-ea"/>
              </a:rPr>
              <a:t>(</a:t>
            </a:r>
            <a:r>
              <a:rPr lang="zh-TW" altLang="en-US" sz="4400" dirty="0">
                <a:solidFill>
                  <a:schemeClr val="tx1"/>
                </a:solidFill>
                <a:latin typeface="+mj-ea"/>
              </a:rPr>
              <a:t>架構說明</a:t>
            </a:r>
            <a:r>
              <a:rPr lang="en-US" altLang="zh-TW" sz="4400" dirty="0">
                <a:solidFill>
                  <a:schemeClr val="tx1"/>
                </a:solidFill>
                <a:latin typeface="+mj-ea"/>
              </a:rPr>
              <a:t>)</a:t>
            </a:r>
            <a:endParaRPr lang="zh-TW" altLang="en-US" sz="4400" dirty="0">
              <a:latin typeface="+mj-ea"/>
            </a:endParaRPr>
          </a:p>
        </p:txBody>
      </p:sp>
      <p:graphicFrame>
        <p:nvGraphicFramePr>
          <p:cNvPr id="25" name="表格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8366577"/>
              </p:ext>
            </p:extLst>
          </p:nvPr>
        </p:nvGraphicFramePr>
        <p:xfrm>
          <a:off x="1382751" y="1594624"/>
          <a:ext cx="8842916" cy="4148254"/>
        </p:xfrm>
        <a:graphic>
          <a:graphicData uri="http://schemas.openxmlformats.org/drawingml/2006/table">
            <a:tbl>
              <a:tblPr/>
              <a:tblGrid>
                <a:gridCol w="3484217">
                  <a:extLst>
                    <a:ext uri="{9D8B030D-6E8A-4147-A177-3AD203B41FA5}">
                      <a16:colId xmlns:a16="http://schemas.microsoft.com/office/drawing/2014/main" val="415432448"/>
                    </a:ext>
                  </a:extLst>
                </a:gridCol>
                <a:gridCol w="5358699">
                  <a:extLst>
                    <a:ext uri="{9D8B030D-6E8A-4147-A177-3AD203B41FA5}">
                      <a16:colId xmlns:a16="http://schemas.microsoft.com/office/drawing/2014/main" val="337619160"/>
                    </a:ext>
                  </a:extLst>
                </a:gridCol>
              </a:tblGrid>
              <a:tr h="572173">
                <a:tc>
                  <a:txBody>
                    <a:bodyPr/>
                    <a:lstStyle/>
                    <a:p>
                      <a:r>
                        <a:rPr lang="zh-TW" altLang="en-US" dirty="0"/>
                        <a:t>層級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/>
                        <a:t>使用技術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03977541"/>
                  </a:ext>
                </a:extLst>
              </a:tr>
              <a:tr h="1430432">
                <a:tc>
                  <a:txBody>
                    <a:bodyPr/>
                    <a:lstStyle/>
                    <a:p>
                      <a:r>
                        <a:rPr lang="zh-TW" altLang="en-US" dirty="0"/>
                        <a:t>前端 </a:t>
                      </a:r>
                      <a:r>
                        <a:rPr lang="en-US" altLang="zh-TW" dirty="0"/>
                        <a:t>(</a:t>
                      </a:r>
                      <a:r>
                        <a:rPr lang="en-US" dirty="0"/>
                        <a:t>Front-End)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Vue 3、HTML5、CSS3、JavaScript (ES6)、Bootstrap / Element Plus、Vue Router、Axios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8501663"/>
                  </a:ext>
                </a:extLst>
              </a:tr>
              <a:tr h="1001303">
                <a:tc>
                  <a:txBody>
                    <a:bodyPr/>
                    <a:lstStyle/>
                    <a:p>
                      <a:r>
                        <a:rPr lang="zh-TW" altLang="en-US"/>
                        <a:t>後端 </a:t>
                      </a:r>
                      <a:r>
                        <a:rPr lang="en-US" altLang="zh-TW"/>
                        <a:t>(</a:t>
                      </a:r>
                      <a:r>
                        <a:rPr lang="en-US"/>
                        <a:t>Back-End)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Spring </a:t>
                      </a:r>
                      <a:r>
                        <a:rPr lang="en-US" altLang="zh-TW" dirty="0" err="1"/>
                        <a:t>Boot、Spring</a:t>
                      </a:r>
                      <a:r>
                        <a:rPr lang="en-US" altLang="zh-TW" dirty="0"/>
                        <a:t> </a:t>
                      </a:r>
                      <a:r>
                        <a:rPr lang="en-US" altLang="zh-TW" dirty="0" err="1"/>
                        <a:t>MVC、Spring</a:t>
                      </a:r>
                      <a:r>
                        <a:rPr lang="en-US" altLang="zh-TW" dirty="0"/>
                        <a:t> Data </a:t>
                      </a:r>
                      <a:r>
                        <a:rPr lang="en-US" altLang="zh-TW" dirty="0" err="1"/>
                        <a:t>JPA、Hibernate</a:t>
                      </a:r>
                      <a:r>
                        <a:rPr lang="en-US" altLang="zh-TW" dirty="0"/>
                        <a:t>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6438804"/>
                  </a:ext>
                </a:extLst>
              </a:tr>
              <a:tr h="572173">
                <a:tc>
                  <a:txBody>
                    <a:bodyPr/>
                    <a:lstStyle/>
                    <a:p>
                      <a:r>
                        <a:rPr lang="zh-TW" altLang="en-US" dirty="0"/>
                        <a:t>資料庫 </a:t>
                      </a:r>
                      <a:r>
                        <a:rPr lang="en-US" altLang="zh-TW" dirty="0"/>
                        <a:t>(</a:t>
                      </a:r>
                      <a:r>
                        <a:rPr lang="en-US" dirty="0"/>
                        <a:t>Database)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MySQL、JPA</a:t>
                      </a:r>
                      <a:r>
                        <a:rPr lang="en-US" dirty="0"/>
                        <a:t> Repository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135042"/>
                  </a:ext>
                </a:extLst>
              </a:tr>
              <a:tr h="572173">
                <a:tc>
                  <a:txBody>
                    <a:bodyPr/>
                    <a:lstStyle/>
                    <a:p>
                      <a:r>
                        <a:rPr lang="zh-TW" altLang="en-US"/>
                        <a:t>通訊協定 </a:t>
                      </a:r>
                      <a:r>
                        <a:rPr lang="en-US" altLang="zh-TW"/>
                        <a:t>(</a:t>
                      </a:r>
                      <a:r>
                        <a:rPr lang="en-US"/>
                        <a:t>API Integration)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RESTful </a:t>
                      </a:r>
                      <a:r>
                        <a:rPr lang="en-US" altLang="zh-TW" dirty="0" err="1"/>
                        <a:t>API、JSON、Axios</a:t>
                      </a:r>
                      <a:endParaRPr lang="en-US" altLang="zh-TW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565969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387545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44242" y="353122"/>
            <a:ext cx="8544725" cy="639337"/>
          </a:xfrm>
        </p:spPr>
        <p:txBody>
          <a:bodyPr>
            <a:normAutofit fontScale="90000"/>
          </a:bodyPr>
          <a:lstStyle/>
          <a:p>
            <a:r>
              <a:rPr lang="en-US" altLang="zh-TW">
                <a:solidFill>
                  <a:schemeClr val="tx1"/>
                </a:solidFill>
              </a:rPr>
              <a:t>            </a:t>
            </a:r>
            <a:r>
              <a:rPr lang="en-US" altLang="zh-TW" sz="4400">
                <a:solidFill>
                  <a:schemeClr val="tx1"/>
                </a:solidFill>
                <a:latin typeface="+mj-ea"/>
              </a:rPr>
              <a:t>Backend </a:t>
            </a:r>
            <a:r>
              <a:rPr lang="zh-TW" altLang="en-US" sz="4400">
                <a:solidFill>
                  <a:schemeClr val="tx1"/>
                </a:solidFill>
                <a:latin typeface="+mj-ea"/>
              </a:rPr>
              <a:t>主要功能模組</a:t>
            </a:r>
            <a:endParaRPr lang="zh-TW" altLang="en-US" sz="4400">
              <a:latin typeface="+mj-ea"/>
            </a:endParaRPr>
          </a:p>
        </p:txBody>
      </p:sp>
      <p:graphicFrame>
        <p:nvGraphicFramePr>
          <p:cNvPr id="5" name="表格 4"/>
          <p:cNvGraphicFramePr>
            <a:graphicFrameLocks noGrp="1"/>
          </p:cNvGraphicFramePr>
          <p:nvPr/>
        </p:nvGraphicFramePr>
        <p:xfrm>
          <a:off x="521109" y="1288026"/>
          <a:ext cx="9419302" cy="4945469"/>
        </p:xfrm>
        <a:graphic>
          <a:graphicData uri="http://schemas.openxmlformats.org/drawingml/2006/table">
            <a:tbl>
              <a:tblPr/>
              <a:tblGrid>
                <a:gridCol w="1425678">
                  <a:extLst>
                    <a:ext uri="{9D8B030D-6E8A-4147-A177-3AD203B41FA5}">
                      <a16:colId xmlns:a16="http://schemas.microsoft.com/office/drawing/2014/main" val="4162254271"/>
                    </a:ext>
                  </a:extLst>
                </a:gridCol>
                <a:gridCol w="4892587">
                  <a:extLst>
                    <a:ext uri="{9D8B030D-6E8A-4147-A177-3AD203B41FA5}">
                      <a16:colId xmlns:a16="http://schemas.microsoft.com/office/drawing/2014/main" val="3882045127"/>
                    </a:ext>
                  </a:extLst>
                </a:gridCol>
                <a:gridCol w="3101037">
                  <a:extLst>
                    <a:ext uri="{9D8B030D-6E8A-4147-A177-3AD203B41FA5}">
                      <a16:colId xmlns:a16="http://schemas.microsoft.com/office/drawing/2014/main" val="2512057121"/>
                    </a:ext>
                  </a:extLst>
                </a:gridCol>
              </a:tblGrid>
              <a:tr h="442451">
                <a:tc>
                  <a:txBody>
                    <a:bodyPr/>
                    <a:lstStyle/>
                    <a:p>
                      <a:r>
                        <a:rPr lang="zh-TW" altLang="en-US" sz="2000" dirty="0"/>
                        <a:t>模組</a:t>
                      </a:r>
                    </a:p>
                  </a:txBody>
                  <a:tcPr marL="76107" marR="76107" marT="38053" marB="380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2000" dirty="0"/>
                        <a:t>功能</a:t>
                      </a:r>
                    </a:p>
                  </a:txBody>
                  <a:tcPr marL="76107" marR="76107" marT="38053" marB="380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DAO/Controller </a:t>
                      </a:r>
                      <a:r>
                        <a:rPr lang="zh-TW" altLang="en-US" sz="2000" dirty="0"/>
                        <a:t>方法</a:t>
                      </a:r>
                    </a:p>
                  </a:txBody>
                  <a:tcPr marL="76107" marR="76107" marT="38053" marB="380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5651416"/>
                  </a:ext>
                </a:extLst>
              </a:tr>
              <a:tr h="954328">
                <a:tc>
                  <a:txBody>
                    <a:bodyPr/>
                    <a:lstStyle/>
                    <a:p>
                      <a:r>
                        <a:rPr lang="zh-TW" altLang="en-US" sz="2000" b="1" dirty="0"/>
                        <a:t>使用者</a:t>
                      </a:r>
                      <a:endParaRPr lang="zh-TW" altLang="en-US" sz="2000" dirty="0"/>
                    </a:p>
                  </a:txBody>
                  <a:tcPr marL="76107" marR="76107" marT="38053" marB="380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/>
                        <a:t>CRUD </a:t>
                      </a:r>
                      <a:r>
                        <a:rPr lang="zh-TW" altLang="en-US" sz="2000"/>
                        <a:t>使用者資料 </a:t>
                      </a:r>
                      <a:r>
                        <a:rPr lang="en-US" altLang="zh-TW" sz="2000"/>
                        <a:t>(</a:t>
                      </a:r>
                      <a:r>
                        <a:rPr lang="zh-TW" altLang="en-US" sz="2000"/>
                        <a:t>姓名、帳號、密碼、地址、電子郵件</a:t>
                      </a:r>
                      <a:r>
                        <a:rPr lang="en-US" altLang="zh-TW" sz="2000"/>
                        <a:t>)</a:t>
                      </a:r>
                    </a:p>
                  </a:txBody>
                  <a:tcPr marL="76107" marR="76107" marT="38053" marB="380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2000" dirty="0"/>
                        <a:t>使用者</a:t>
                      </a:r>
                      <a:r>
                        <a:rPr lang="en-US" sz="2000" dirty="0"/>
                        <a:t>dao / </a:t>
                      </a:r>
                      <a:r>
                        <a:rPr lang="zh-TW" altLang="en-US" sz="2000" dirty="0"/>
                        <a:t>使用者</a:t>
                      </a:r>
                      <a:r>
                        <a:rPr lang="en-US" sz="2000" dirty="0"/>
                        <a:t>controller</a:t>
                      </a:r>
                    </a:p>
                  </a:txBody>
                  <a:tcPr marL="76107" marR="76107" marT="38053" marB="380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94091288"/>
                  </a:ext>
                </a:extLst>
              </a:tr>
              <a:tr h="954328">
                <a:tc>
                  <a:txBody>
                    <a:bodyPr/>
                    <a:lstStyle/>
                    <a:p>
                      <a:r>
                        <a:rPr lang="zh-TW" altLang="en-US" sz="2000" b="1" dirty="0"/>
                        <a:t>商品</a:t>
                      </a:r>
                      <a:endParaRPr lang="zh-TW" altLang="en-US" sz="2000" dirty="0"/>
                    </a:p>
                  </a:txBody>
                  <a:tcPr marL="76107" marR="76107" marT="38053" marB="380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/>
                        <a:t>CRUD </a:t>
                      </a:r>
                      <a:r>
                        <a:rPr lang="zh-TW" altLang="en-US" sz="2000"/>
                        <a:t>商品資料 </a:t>
                      </a:r>
                      <a:r>
                        <a:rPr lang="en-US" altLang="zh-TW" sz="2000"/>
                        <a:t>(</a:t>
                      </a:r>
                      <a:r>
                        <a:rPr lang="zh-TW" altLang="en-US" sz="2000"/>
                        <a:t>名稱、圖片、描述、價格、庫存、上架者</a:t>
                      </a:r>
                      <a:r>
                        <a:rPr lang="en-US" altLang="zh-TW" sz="2000"/>
                        <a:t>)</a:t>
                      </a:r>
                    </a:p>
                  </a:txBody>
                  <a:tcPr marL="76107" marR="76107" marT="38053" marB="380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2000" dirty="0"/>
                        <a:t>商品</a:t>
                      </a:r>
                      <a:r>
                        <a:rPr lang="en-US" sz="2000" dirty="0"/>
                        <a:t>dao / </a:t>
                      </a:r>
                      <a:r>
                        <a:rPr lang="zh-TW" altLang="en-US" sz="2000" dirty="0"/>
                        <a:t>商品</a:t>
                      </a:r>
                      <a:r>
                        <a:rPr lang="en-US" sz="2000" dirty="0"/>
                        <a:t>controller</a:t>
                      </a:r>
                    </a:p>
                  </a:txBody>
                  <a:tcPr marL="76107" marR="76107" marT="38053" marB="380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1519803"/>
                  </a:ext>
                </a:extLst>
              </a:tr>
              <a:tr h="954328">
                <a:tc>
                  <a:txBody>
                    <a:bodyPr/>
                    <a:lstStyle/>
                    <a:p>
                      <a:r>
                        <a:rPr lang="zh-TW" altLang="en-US" sz="2000" b="1" dirty="0"/>
                        <a:t>購物車</a:t>
                      </a:r>
                      <a:endParaRPr lang="zh-TW" altLang="en-US" sz="2000" dirty="0"/>
                    </a:p>
                  </a:txBody>
                  <a:tcPr marL="76107" marR="76107" marT="38053" marB="380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/>
                        <a:t>CRUD </a:t>
                      </a:r>
                      <a:r>
                        <a:rPr lang="zh-TW" altLang="en-US" sz="2000"/>
                        <a:t>購物車項目 </a:t>
                      </a:r>
                      <a:r>
                        <a:rPr lang="en-US" altLang="zh-TW" sz="2000"/>
                        <a:t>(</a:t>
                      </a:r>
                      <a:r>
                        <a:rPr lang="zh-TW" altLang="en-US" sz="2000"/>
                        <a:t>商品、數量、顏色、尺寸、使用者</a:t>
                      </a:r>
                      <a:r>
                        <a:rPr lang="en-US" altLang="zh-TW" sz="2000"/>
                        <a:t>)</a:t>
                      </a:r>
                    </a:p>
                  </a:txBody>
                  <a:tcPr marL="76107" marR="76107" marT="38053" marB="380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2000" dirty="0"/>
                        <a:t>購物車</a:t>
                      </a:r>
                      <a:r>
                        <a:rPr lang="en-US" sz="2000" dirty="0"/>
                        <a:t>dao / </a:t>
                      </a:r>
                      <a:r>
                        <a:rPr lang="zh-TW" altLang="en-US" sz="2000" dirty="0"/>
                        <a:t>購物車</a:t>
                      </a:r>
                      <a:r>
                        <a:rPr lang="en-US" sz="2000" dirty="0"/>
                        <a:t>controller</a:t>
                      </a:r>
                    </a:p>
                  </a:txBody>
                  <a:tcPr marL="76107" marR="76107" marT="38053" marB="380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1092749"/>
                  </a:ext>
                </a:extLst>
              </a:tr>
              <a:tr h="954328">
                <a:tc>
                  <a:txBody>
                    <a:bodyPr/>
                    <a:lstStyle/>
                    <a:p>
                      <a:r>
                        <a:rPr lang="zh-TW" altLang="en-US" sz="2000" b="1" baseline="0" dirty="0"/>
                        <a:t>訂單</a:t>
                      </a:r>
                      <a:endParaRPr lang="zh-TW" altLang="en-US" sz="2000" baseline="0" dirty="0"/>
                    </a:p>
                  </a:txBody>
                  <a:tcPr marL="76107" marR="76107" marT="38053" marB="380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aseline="0" dirty="0"/>
                        <a:t>CRUD </a:t>
                      </a:r>
                      <a:r>
                        <a:rPr lang="zh-TW" altLang="en-US" sz="2000" baseline="0" dirty="0"/>
                        <a:t>訂單 </a:t>
                      </a:r>
                      <a:r>
                        <a:rPr lang="en-US" altLang="zh-TW" sz="2000" baseline="0" dirty="0"/>
                        <a:t>(</a:t>
                      </a:r>
                      <a:r>
                        <a:rPr lang="zh-TW" altLang="en-US" sz="2000" baseline="0" dirty="0"/>
                        <a:t>使用者、購物車、配送地址、總金額、狀態</a:t>
                      </a:r>
                      <a:r>
                        <a:rPr lang="en-US" altLang="zh-TW" sz="2000" baseline="0" dirty="0"/>
                        <a:t>)</a:t>
                      </a:r>
                    </a:p>
                  </a:txBody>
                  <a:tcPr marL="76107" marR="76107" marT="38053" marB="380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2000" baseline="0" dirty="0"/>
                        <a:t>訂單</a:t>
                      </a:r>
                      <a:r>
                        <a:rPr lang="en-US" sz="2000" baseline="0" dirty="0"/>
                        <a:t>dao / </a:t>
                      </a:r>
                      <a:r>
                        <a:rPr lang="zh-TW" altLang="en-US" sz="2000" baseline="0" dirty="0"/>
                        <a:t>訂單</a:t>
                      </a:r>
                      <a:r>
                        <a:rPr lang="en-US" sz="2000" baseline="0" dirty="0"/>
                        <a:t>controller</a:t>
                      </a:r>
                    </a:p>
                  </a:txBody>
                  <a:tcPr marL="76107" marR="76107" marT="38053" marB="380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2074326"/>
                  </a:ext>
                </a:extLst>
              </a:tr>
              <a:tr h="667995">
                <a:tc>
                  <a:txBody>
                    <a:bodyPr/>
                    <a:lstStyle/>
                    <a:p>
                      <a:r>
                        <a:rPr lang="zh-TW" altLang="en-US" sz="2000" b="1" dirty="0"/>
                        <a:t>分頁功能</a:t>
                      </a:r>
                      <a:endParaRPr lang="zh-TW" altLang="en-US" sz="2000" dirty="0"/>
                    </a:p>
                  </a:txBody>
                  <a:tcPr marL="76107" marR="76107" marT="38053" marB="380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2000"/>
                        <a:t>商品 </a:t>
                      </a:r>
                      <a:r>
                        <a:rPr lang="en-US" altLang="zh-TW" sz="2000"/>
                        <a:t>&amp; </a:t>
                      </a:r>
                      <a:r>
                        <a:rPr lang="zh-TW" altLang="en-US" sz="2000"/>
                        <a:t>訂單分頁、取得最大頁數</a:t>
                      </a:r>
                    </a:p>
                  </a:txBody>
                  <a:tcPr marL="76107" marR="76107" marT="38053" marB="380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 err="1"/>
                        <a:t>dao.getPage</a:t>
                      </a:r>
                      <a:r>
                        <a:rPr lang="en-US" sz="2000" dirty="0"/>
                        <a:t>(), </a:t>
                      </a:r>
                      <a:r>
                        <a:rPr lang="en-US" sz="2000" dirty="0" err="1"/>
                        <a:t>dao.findMaxPage</a:t>
                      </a:r>
                      <a:r>
                        <a:rPr lang="en-US" sz="2000" dirty="0"/>
                        <a:t>()</a:t>
                      </a:r>
                    </a:p>
                  </a:txBody>
                  <a:tcPr marL="76107" marR="76107" marT="38053" marB="380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738014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972388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33091" y="219308"/>
            <a:ext cx="8544725" cy="639337"/>
          </a:xfrm>
        </p:spPr>
        <p:txBody>
          <a:bodyPr>
            <a:normAutofit fontScale="90000"/>
          </a:bodyPr>
          <a:lstStyle/>
          <a:p>
            <a:pPr algn="ctr"/>
            <a:r>
              <a:rPr lang="zh-TW" altLang="en-US" sz="4400" dirty="0">
                <a:solidFill>
                  <a:schemeClr val="tx1"/>
                </a:solidFill>
              </a:rPr>
              <a:t>系統整體架構圖</a:t>
            </a:r>
            <a:r>
              <a:rPr lang="zh-TW" altLang="en-US" sz="4400" dirty="0">
                <a:solidFill>
                  <a:schemeClr val="tx1"/>
                </a:solidFill>
                <a:latin typeface="+mj-ea"/>
              </a:rPr>
              <a:t>（</a:t>
            </a:r>
            <a:r>
              <a:rPr lang="en-US" altLang="zh-TW" sz="4400" dirty="0">
                <a:solidFill>
                  <a:schemeClr val="tx1"/>
                </a:solidFill>
                <a:latin typeface="+mj-ea"/>
              </a:rPr>
              <a:t>Backend</a:t>
            </a:r>
            <a:r>
              <a:rPr lang="zh-TW" altLang="en-US" sz="4400" dirty="0">
                <a:solidFill>
                  <a:schemeClr val="tx1"/>
                </a:solidFill>
                <a:latin typeface="+mj-ea"/>
              </a:rPr>
              <a:t>）</a:t>
            </a:r>
            <a:endParaRPr lang="zh-TW" altLang="en-US" sz="4400" dirty="0">
              <a:latin typeface="+mj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346074" y="1051452"/>
            <a:ext cx="6931742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CIDFont+F5"/>
              </a:rPr>
              <a:t>├─ controller   // REST API </a:t>
            </a:r>
            <a:r>
              <a:rPr lang="zh-TW" altLang="en-US" sz="1600" dirty="0">
                <a:latin typeface="CIDFont+F5"/>
              </a:rPr>
              <a:t>控制器</a:t>
            </a:r>
          </a:p>
          <a:p>
            <a:r>
              <a:rPr lang="zh-TW" altLang="en-US" sz="1600" dirty="0">
                <a:latin typeface="CIDFont+F5"/>
              </a:rPr>
              <a:t>│   ├─ 使用者</a:t>
            </a:r>
            <a:r>
              <a:rPr lang="en-US" altLang="zh-TW" sz="1600" dirty="0">
                <a:latin typeface="CIDFont+F5"/>
              </a:rPr>
              <a:t>controller.java</a:t>
            </a:r>
          </a:p>
          <a:p>
            <a:r>
              <a:rPr lang="en-US" altLang="zh-TW" sz="1600" dirty="0">
                <a:latin typeface="CIDFont+F5"/>
              </a:rPr>
              <a:t>│   ├─ </a:t>
            </a:r>
            <a:r>
              <a:rPr lang="zh-TW" altLang="en-US" sz="1600" dirty="0">
                <a:latin typeface="CIDFont+F5"/>
              </a:rPr>
              <a:t>商品</a:t>
            </a:r>
            <a:r>
              <a:rPr lang="en-US" altLang="zh-TW" sz="1600" dirty="0">
                <a:latin typeface="CIDFont+F5"/>
              </a:rPr>
              <a:t>controller.java</a:t>
            </a:r>
          </a:p>
          <a:p>
            <a:r>
              <a:rPr lang="en-US" altLang="zh-TW" sz="1600" dirty="0">
                <a:latin typeface="CIDFont+F5"/>
              </a:rPr>
              <a:t>│   ├─ </a:t>
            </a:r>
            <a:r>
              <a:rPr lang="zh-TW" altLang="en-US" sz="1600" dirty="0">
                <a:latin typeface="CIDFont+F5"/>
              </a:rPr>
              <a:t>購物車</a:t>
            </a:r>
            <a:r>
              <a:rPr lang="en-US" altLang="zh-TW" sz="1600" dirty="0">
                <a:latin typeface="CIDFont+F5"/>
              </a:rPr>
              <a:t>controller.java</a:t>
            </a:r>
          </a:p>
          <a:p>
            <a:r>
              <a:rPr lang="en-US" altLang="zh-TW" sz="1600" dirty="0">
                <a:latin typeface="CIDFont+F5"/>
              </a:rPr>
              <a:t>│   └─ </a:t>
            </a:r>
            <a:r>
              <a:rPr lang="zh-TW" altLang="en-US" sz="1600" dirty="0">
                <a:latin typeface="CIDFont+F5"/>
              </a:rPr>
              <a:t>訂單</a:t>
            </a:r>
            <a:r>
              <a:rPr lang="en-US" altLang="zh-TW" sz="1600" dirty="0">
                <a:latin typeface="CIDFont+F5"/>
              </a:rPr>
              <a:t>controller.java</a:t>
            </a:r>
          </a:p>
          <a:p>
            <a:r>
              <a:rPr lang="en-US" altLang="zh-TW" sz="1600" dirty="0">
                <a:latin typeface="CIDFont+F5"/>
              </a:rPr>
              <a:t>├─ dao          // </a:t>
            </a:r>
            <a:r>
              <a:rPr lang="zh-TW" altLang="en-US" sz="1600" dirty="0">
                <a:latin typeface="CIDFont+F5"/>
              </a:rPr>
              <a:t>資料存取層 </a:t>
            </a:r>
            <a:r>
              <a:rPr lang="en-US" altLang="zh-TW" sz="1600" dirty="0">
                <a:latin typeface="CIDFont+F5"/>
              </a:rPr>
              <a:t>(Repository/Service)</a:t>
            </a:r>
          </a:p>
          <a:p>
            <a:r>
              <a:rPr lang="en-US" altLang="zh-TW" sz="1600" dirty="0">
                <a:latin typeface="CIDFont+F5"/>
              </a:rPr>
              <a:t>│   ├─ </a:t>
            </a:r>
            <a:r>
              <a:rPr lang="zh-TW" altLang="en-US" sz="1600" dirty="0">
                <a:latin typeface="CIDFont+F5"/>
              </a:rPr>
              <a:t>使用者</a:t>
            </a:r>
            <a:r>
              <a:rPr lang="en-US" altLang="zh-TW" sz="1600" dirty="0">
                <a:latin typeface="CIDFont+F5"/>
              </a:rPr>
              <a:t>dao.java</a:t>
            </a:r>
          </a:p>
          <a:p>
            <a:r>
              <a:rPr lang="en-US" altLang="zh-TW" sz="1600" dirty="0">
                <a:latin typeface="CIDFont+F5"/>
              </a:rPr>
              <a:t>│   ├─ </a:t>
            </a:r>
            <a:r>
              <a:rPr lang="zh-TW" altLang="en-US" sz="1600" dirty="0">
                <a:latin typeface="CIDFont+F5"/>
              </a:rPr>
              <a:t>商品</a:t>
            </a:r>
            <a:r>
              <a:rPr lang="en-US" altLang="zh-TW" sz="1600" dirty="0">
                <a:latin typeface="CIDFont+F5"/>
              </a:rPr>
              <a:t>dao.java</a:t>
            </a:r>
          </a:p>
          <a:p>
            <a:r>
              <a:rPr lang="en-US" altLang="zh-TW" sz="1600" dirty="0">
                <a:latin typeface="CIDFont+F5"/>
              </a:rPr>
              <a:t>│   ├─ </a:t>
            </a:r>
            <a:r>
              <a:rPr lang="zh-TW" altLang="en-US" sz="1600" dirty="0">
                <a:latin typeface="CIDFont+F5"/>
              </a:rPr>
              <a:t>購物車</a:t>
            </a:r>
            <a:r>
              <a:rPr lang="en-US" altLang="zh-TW" sz="1600" dirty="0">
                <a:latin typeface="CIDFont+F5"/>
              </a:rPr>
              <a:t>dao.java</a:t>
            </a:r>
          </a:p>
          <a:p>
            <a:r>
              <a:rPr lang="en-US" altLang="zh-TW" sz="1600" dirty="0">
                <a:latin typeface="CIDFont+F5"/>
              </a:rPr>
              <a:t>│   └─ </a:t>
            </a:r>
            <a:r>
              <a:rPr lang="zh-TW" altLang="en-US" sz="1600" dirty="0">
                <a:latin typeface="CIDFont+F5"/>
              </a:rPr>
              <a:t>訂單</a:t>
            </a:r>
            <a:r>
              <a:rPr lang="en-US" altLang="zh-TW" sz="1600" dirty="0">
                <a:latin typeface="CIDFont+F5"/>
              </a:rPr>
              <a:t>dao.java</a:t>
            </a:r>
          </a:p>
          <a:p>
            <a:r>
              <a:rPr lang="en-US" altLang="zh-TW" sz="1600" dirty="0">
                <a:latin typeface="CIDFont+F5"/>
              </a:rPr>
              <a:t>├─ </a:t>
            </a:r>
            <a:r>
              <a:rPr lang="en-US" altLang="zh-TW" sz="1600" dirty="0" err="1">
                <a:latin typeface="CIDFont+F5"/>
              </a:rPr>
              <a:t>dto</a:t>
            </a:r>
            <a:r>
              <a:rPr lang="en-US" altLang="zh-TW" sz="1600" dirty="0">
                <a:latin typeface="CIDFont+F5"/>
              </a:rPr>
              <a:t>          // Data Transfer Object</a:t>
            </a:r>
            <a:r>
              <a:rPr lang="zh-TW" altLang="en-US" sz="1600" dirty="0">
                <a:latin typeface="CIDFont+F5"/>
              </a:rPr>
              <a:t>，對應 </a:t>
            </a:r>
            <a:r>
              <a:rPr lang="en-US" altLang="zh-TW" sz="1600" dirty="0">
                <a:latin typeface="CIDFont+F5"/>
              </a:rPr>
              <a:t>JSON API</a:t>
            </a:r>
          </a:p>
          <a:p>
            <a:r>
              <a:rPr lang="en-US" altLang="zh-TW" sz="1600" dirty="0">
                <a:latin typeface="CIDFont+F5"/>
              </a:rPr>
              <a:t>│   ├─ </a:t>
            </a:r>
            <a:r>
              <a:rPr lang="zh-TW" altLang="en-US" sz="1600" dirty="0">
                <a:latin typeface="CIDFont+F5"/>
              </a:rPr>
              <a:t>使用者</a:t>
            </a:r>
            <a:r>
              <a:rPr lang="en-US" altLang="zh-TW" sz="1600" dirty="0">
                <a:latin typeface="CIDFont+F5"/>
              </a:rPr>
              <a:t>dto.java</a:t>
            </a:r>
          </a:p>
          <a:p>
            <a:r>
              <a:rPr lang="en-US" altLang="zh-TW" sz="1600" dirty="0">
                <a:latin typeface="CIDFont+F5"/>
              </a:rPr>
              <a:t>│   ├─ </a:t>
            </a:r>
            <a:r>
              <a:rPr lang="zh-TW" altLang="en-US" sz="1600" dirty="0">
                <a:latin typeface="CIDFont+F5"/>
              </a:rPr>
              <a:t>商品</a:t>
            </a:r>
            <a:r>
              <a:rPr lang="en-US" altLang="zh-TW" sz="1600" dirty="0">
                <a:latin typeface="CIDFont+F5"/>
              </a:rPr>
              <a:t>dto.java</a:t>
            </a:r>
          </a:p>
          <a:p>
            <a:r>
              <a:rPr lang="en-US" altLang="zh-TW" sz="1600" dirty="0">
                <a:latin typeface="CIDFont+F5"/>
              </a:rPr>
              <a:t>│   ├─ </a:t>
            </a:r>
            <a:r>
              <a:rPr lang="zh-TW" altLang="en-US" sz="1600" dirty="0">
                <a:latin typeface="CIDFont+F5"/>
              </a:rPr>
              <a:t>購物車</a:t>
            </a:r>
            <a:r>
              <a:rPr lang="en-US" altLang="zh-TW" sz="1600" dirty="0">
                <a:latin typeface="CIDFont+F5"/>
              </a:rPr>
              <a:t>dto.java</a:t>
            </a:r>
          </a:p>
          <a:p>
            <a:r>
              <a:rPr lang="en-US" altLang="zh-TW" sz="1600" dirty="0">
                <a:latin typeface="CIDFont+F5"/>
              </a:rPr>
              <a:t>│   └─ </a:t>
            </a:r>
            <a:r>
              <a:rPr lang="zh-TW" altLang="en-US" sz="1600" dirty="0">
                <a:latin typeface="CIDFont+F5"/>
              </a:rPr>
              <a:t>訂單</a:t>
            </a:r>
            <a:r>
              <a:rPr lang="en-US" altLang="zh-TW" sz="1600" dirty="0">
                <a:latin typeface="CIDFont+F5"/>
              </a:rPr>
              <a:t>dto.java</a:t>
            </a:r>
          </a:p>
          <a:p>
            <a:r>
              <a:rPr lang="en-US" altLang="zh-TW" sz="1600" dirty="0">
                <a:latin typeface="CIDFont+F5"/>
              </a:rPr>
              <a:t>├─ model        // JPA Entity</a:t>
            </a:r>
          </a:p>
          <a:p>
            <a:r>
              <a:rPr lang="en-US" altLang="zh-TW" sz="1600" dirty="0">
                <a:latin typeface="CIDFont+F5"/>
              </a:rPr>
              <a:t>│   ├─ </a:t>
            </a:r>
            <a:r>
              <a:rPr lang="zh-TW" altLang="en-US" sz="1600" dirty="0">
                <a:latin typeface="CIDFont+F5"/>
              </a:rPr>
              <a:t>使用者</a:t>
            </a:r>
            <a:r>
              <a:rPr lang="en-US" altLang="zh-TW" sz="1600" dirty="0">
                <a:latin typeface="CIDFont+F5"/>
              </a:rPr>
              <a:t>.java</a:t>
            </a:r>
          </a:p>
          <a:p>
            <a:r>
              <a:rPr lang="en-US" altLang="zh-TW" sz="1600" dirty="0">
                <a:latin typeface="CIDFont+F5"/>
              </a:rPr>
              <a:t>│   ├─ </a:t>
            </a:r>
            <a:r>
              <a:rPr lang="zh-TW" altLang="en-US" sz="1600" dirty="0">
                <a:latin typeface="CIDFont+F5"/>
              </a:rPr>
              <a:t>商品</a:t>
            </a:r>
            <a:r>
              <a:rPr lang="en-US" altLang="zh-TW" sz="1600" dirty="0">
                <a:latin typeface="CIDFont+F5"/>
              </a:rPr>
              <a:t>.java</a:t>
            </a:r>
          </a:p>
          <a:p>
            <a:r>
              <a:rPr lang="en-US" altLang="zh-TW" sz="1600" dirty="0">
                <a:latin typeface="CIDFont+F5"/>
              </a:rPr>
              <a:t>│   ├─ </a:t>
            </a:r>
            <a:r>
              <a:rPr lang="zh-TW" altLang="en-US" sz="1600" dirty="0">
                <a:latin typeface="CIDFont+F5"/>
              </a:rPr>
              <a:t>購物車</a:t>
            </a:r>
            <a:r>
              <a:rPr lang="en-US" altLang="zh-TW" sz="1600" dirty="0">
                <a:latin typeface="CIDFont+F5"/>
              </a:rPr>
              <a:t>.java</a:t>
            </a:r>
          </a:p>
          <a:p>
            <a:r>
              <a:rPr lang="en-US" altLang="zh-TW" sz="1600" dirty="0">
                <a:latin typeface="CIDFont+F5"/>
              </a:rPr>
              <a:t>│   └─ </a:t>
            </a:r>
            <a:r>
              <a:rPr lang="zh-TW" altLang="en-US" sz="1600" dirty="0">
                <a:latin typeface="CIDFont+F5"/>
              </a:rPr>
              <a:t>訂單</a:t>
            </a:r>
            <a:r>
              <a:rPr lang="en-US" altLang="zh-TW" sz="1600" dirty="0">
                <a:latin typeface="CIDFont+F5"/>
              </a:rPr>
              <a:t>.java</a:t>
            </a:r>
          </a:p>
          <a:p>
            <a:r>
              <a:rPr lang="en-US" altLang="zh-TW" sz="1600" dirty="0">
                <a:latin typeface="CIDFont+F5"/>
              </a:rPr>
              <a:t>└─ </a:t>
            </a:r>
            <a:r>
              <a:rPr lang="en-US" altLang="zh-TW" sz="1600" dirty="0" err="1">
                <a:latin typeface="CIDFont+F5"/>
              </a:rPr>
              <a:t>myinterface</a:t>
            </a:r>
            <a:r>
              <a:rPr lang="en-US" altLang="zh-TW" sz="1600" dirty="0">
                <a:latin typeface="CIDFont+F5"/>
              </a:rPr>
              <a:t>  // </a:t>
            </a:r>
            <a:r>
              <a:rPr lang="zh-TW" altLang="en-US" sz="1600" dirty="0">
                <a:latin typeface="CIDFont+F5"/>
              </a:rPr>
              <a:t>可擴充 </a:t>
            </a:r>
            <a:r>
              <a:rPr lang="en-US" altLang="zh-TW" sz="1600" dirty="0">
                <a:latin typeface="CIDFont+F5"/>
              </a:rPr>
              <a:t>Repository </a:t>
            </a:r>
            <a:r>
              <a:rPr lang="zh-TW" altLang="en-US" sz="1600" dirty="0">
                <a:latin typeface="CIDFont+F5"/>
              </a:rPr>
              <a:t>接口</a:t>
            </a:r>
            <a:endParaRPr lang="zh-TW" altLang="en-US" sz="1600" dirty="0"/>
          </a:p>
        </p:txBody>
      </p:sp>
    </p:spTree>
    <p:extLst>
      <p:ext uri="{BB962C8B-B14F-4D97-AF65-F5344CB8AC3E}">
        <p14:creationId xmlns:p14="http://schemas.microsoft.com/office/powerpoint/2010/main" val="40881073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>
            <a:extLst>
              <a:ext uri="{FF2B5EF4-FFF2-40B4-BE49-F238E27FC236}">
                <a16:creationId xmlns:a16="http://schemas.microsoft.com/office/drawing/2014/main" id="{1B225AF0-373C-12F0-E399-7457A2884ECE}"/>
              </a:ext>
            </a:extLst>
          </p:cNvPr>
          <p:cNvSpPr txBox="1"/>
          <p:nvPr/>
        </p:nvSpPr>
        <p:spPr>
          <a:xfrm>
            <a:off x="255639" y="503592"/>
            <a:ext cx="893752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4000" b="1" dirty="0"/>
              <a:t> 系統整體架構圖</a:t>
            </a:r>
            <a:r>
              <a:rPr lang="zh-TW" altLang="en-US" sz="4000" b="1" dirty="0">
                <a:latin typeface="+mj-ea"/>
              </a:rPr>
              <a:t>說明</a:t>
            </a:r>
            <a:r>
              <a:rPr lang="zh-TW" altLang="en-US" sz="3200" b="1" dirty="0">
                <a:solidFill>
                  <a:schemeClr val="tx1"/>
                </a:solidFill>
                <a:latin typeface="+mj-ea"/>
              </a:rPr>
              <a:t>（</a:t>
            </a:r>
            <a:r>
              <a:rPr lang="en-US" altLang="zh-TW" sz="3200" b="1" dirty="0">
                <a:solidFill>
                  <a:schemeClr val="tx1"/>
                </a:solidFill>
                <a:latin typeface="+mj-ea"/>
              </a:rPr>
              <a:t>Backend</a:t>
            </a:r>
            <a:r>
              <a:rPr lang="zh-TW" altLang="en-US" sz="3200" b="1" dirty="0">
                <a:solidFill>
                  <a:schemeClr val="tx1"/>
                </a:solidFill>
                <a:latin typeface="+mj-ea"/>
              </a:rPr>
              <a:t>）</a:t>
            </a:r>
            <a:endParaRPr lang="zh-TW" altLang="en-US" sz="3200" b="1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A9948A4B-FECB-1D8F-A5C8-50CA08C03DDC}"/>
              </a:ext>
            </a:extLst>
          </p:cNvPr>
          <p:cNvSpPr txBox="1"/>
          <p:nvPr/>
        </p:nvSpPr>
        <p:spPr>
          <a:xfrm>
            <a:off x="1219200" y="1170819"/>
            <a:ext cx="736436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zh-TW" altLang="en-US" sz="2000" b="1" dirty="0"/>
              <a:t>整體結構：採用分層架構設計（</a:t>
            </a:r>
            <a:r>
              <a:rPr lang="en-US" altLang="zh-TW" sz="2000" b="1" dirty="0"/>
              <a:t>MVC + Repository / Service</a:t>
            </a:r>
            <a:r>
              <a:rPr lang="zh-TW" altLang="en-US" sz="2000" b="1" dirty="0"/>
              <a:t>）</a:t>
            </a:r>
            <a:br>
              <a:rPr lang="en-US" altLang="zh-TW" sz="2000" dirty="0"/>
            </a:br>
            <a:r>
              <a:rPr lang="zh-TW" altLang="en-US" sz="2000" dirty="0"/>
              <a:t>主要包含四層模組：</a:t>
            </a:r>
            <a:r>
              <a:rPr lang="en-US" altLang="zh-TW" sz="2000" dirty="0"/>
              <a:t>Controller</a:t>
            </a:r>
            <a:r>
              <a:rPr lang="zh-TW" altLang="en-US" sz="2000" dirty="0"/>
              <a:t>、</a:t>
            </a:r>
            <a:r>
              <a:rPr lang="en-US" altLang="zh-TW" sz="2000" dirty="0"/>
              <a:t>DAO</a:t>
            </a:r>
            <a:r>
              <a:rPr lang="zh-TW" altLang="en-US" sz="2000" dirty="0"/>
              <a:t>、</a:t>
            </a:r>
            <a:r>
              <a:rPr lang="en-US" altLang="zh-TW" sz="2000" dirty="0"/>
              <a:t>DTO</a:t>
            </a:r>
            <a:r>
              <a:rPr lang="zh-TW" altLang="en-US" sz="2000" dirty="0"/>
              <a:t>、</a:t>
            </a:r>
            <a:r>
              <a:rPr lang="en-US" altLang="zh-TW" sz="2000" dirty="0"/>
              <a:t>Model</a:t>
            </a:r>
            <a:r>
              <a:rPr lang="zh-TW" altLang="en-US" sz="2000" dirty="0"/>
              <a:t>，以及 </a:t>
            </a:r>
            <a:r>
              <a:rPr lang="en-US" altLang="zh-TW" sz="2000" dirty="0"/>
              <a:t>Repository </a:t>
            </a:r>
            <a:r>
              <a:rPr lang="zh-TW" altLang="en-US" sz="2000" dirty="0"/>
              <a:t>介面層。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E6E0F49D-9DF6-EB81-F5AE-AE05566CD0AB}"/>
              </a:ext>
            </a:extLst>
          </p:cNvPr>
          <p:cNvSpPr txBox="1"/>
          <p:nvPr/>
        </p:nvSpPr>
        <p:spPr>
          <a:xfrm>
            <a:off x="1673942" y="2321004"/>
            <a:ext cx="6100916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rgbClr val="0070C0"/>
              </a:buClr>
              <a:buFont typeface="Wingdings" panose="05000000000000000000" pitchFamily="2" charset="2"/>
              <a:buChar char="u"/>
            </a:pPr>
            <a:r>
              <a:rPr lang="en-US" altLang="zh-TW" b="1" dirty="0"/>
              <a:t>Controller</a:t>
            </a:r>
            <a:r>
              <a:rPr lang="zh-TW" altLang="en-US" b="1" dirty="0"/>
              <a:t>（</a:t>
            </a:r>
            <a:r>
              <a:rPr lang="en-US" altLang="zh-TW" b="1" dirty="0"/>
              <a:t>REST API </a:t>
            </a:r>
            <a:r>
              <a:rPr lang="zh-TW" altLang="en-US" b="1" dirty="0"/>
              <a:t>控制層）</a:t>
            </a:r>
          </a:p>
          <a:p>
            <a:pPr>
              <a:buNone/>
            </a:pPr>
            <a:r>
              <a:rPr lang="zh-TW" altLang="en-US" sz="2000" dirty="0"/>
              <a:t>負責接收前端請求並回傳結果。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TW" sz="2000" dirty="0">
                <a:latin typeface="Courier New" panose="02070309020205020404" pitchFamily="49" charset="0"/>
              </a:rPr>
              <a:t>UserController.java</a:t>
            </a:r>
            <a:r>
              <a:rPr lang="zh-TW" altLang="en-US" sz="2000" dirty="0"/>
              <a:t>　→ 處理會員登入、註冊等功能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TW" sz="2000" dirty="0">
                <a:latin typeface="Courier New" panose="02070309020205020404" pitchFamily="49" charset="0"/>
              </a:rPr>
              <a:t>ProductController.java</a:t>
            </a:r>
            <a:r>
              <a:rPr lang="zh-TW" altLang="en-US" sz="2000" dirty="0"/>
              <a:t>　→ 商品查詢與分類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TW" sz="2000" dirty="0">
                <a:latin typeface="Courier New" panose="02070309020205020404" pitchFamily="49" charset="0"/>
              </a:rPr>
              <a:t>CartController.java</a:t>
            </a:r>
            <a:r>
              <a:rPr lang="zh-TW" altLang="en-US" sz="2000" dirty="0"/>
              <a:t>　→ 購物車操作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TW" sz="2000" dirty="0">
                <a:latin typeface="Courier New" panose="02070309020205020404" pitchFamily="49" charset="0"/>
              </a:rPr>
              <a:t>OrderController.java</a:t>
            </a:r>
            <a:r>
              <a:rPr lang="zh-TW" altLang="en-US" sz="2000" dirty="0"/>
              <a:t>　→ 訂單建立與查詢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5C355DAD-813E-F2D9-F351-563F589792B8}"/>
              </a:ext>
            </a:extLst>
          </p:cNvPr>
          <p:cNvSpPr txBox="1"/>
          <p:nvPr/>
        </p:nvSpPr>
        <p:spPr>
          <a:xfrm>
            <a:off x="1673942" y="4671517"/>
            <a:ext cx="6100916" cy="19082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rgbClr val="0070C0"/>
              </a:buClr>
              <a:buFont typeface="Wingdings" panose="05000000000000000000" pitchFamily="2" charset="2"/>
              <a:buChar char="u"/>
            </a:pPr>
            <a:r>
              <a:rPr lang="en-US" altLang="zh-TW" b="1" dirty="0"/>
              <a:t>DAO</a:t>
            </a:r>
            <a:r>
              <a:rPr lang="zh-TW" altLang="en-US" b="1" dirty="0"/>
              <a:t>（資料存取層 </a:t>
            </a:r>
            <a:r>
              <a:rPr lang="en-US" altLang="zh-TW" b="1" dirty="0"/>
              <a:t>Repository / Service</a:t>
            </a:r>
            <a:r>
              <a:rPr lang="zh-TW" altLang="en-US" b="1" dirty="0"/>
              <a:t>）</a:t>
            </a:r>
          </a:p>
          <a:p>
            <a:pPr>
              <a:buNone/>
            </a:pPr>
            <a:r>
              <a:rPr lang="zh-TW" altLang="en-US" sz="2000" dirty="0"/>
              <a:t>封裝資料庫操作邏輯，與資料表互動。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TW" sz="2000" dirty="0">
                <a:latin typeface="Courier New" panose="02070309020205020404" pitchFamily="49" charset="0"/>
              </a:rPr>
              <a:t>UserDao.java</a:t>
            </a:r>
            <a:endParaRPr lang="en-US" altLang="zh-TW" sz="20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zh-TW" sz="2000" dirty="0">
                <a:latin typeface="Courier New" panose="02070309020205020404" pitchFamily="49" charset="0"/>
              </a:rPr>
              <a:t>ProductDao.java</a:t>
            </a:r>
            <a:endParaRPr lang="en-US" altLang="zh-TW" sz="20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zh-TW" sz="2000" dirty="0">
                <a:latin typeface="Courier New" panose="02070309020205020404" pitchFamily="49" charset="0"/>
              </a:rPr>
              <a:t>CartDao.java</a:t>
            </a:r>
            <a:endParaRPr lang="en-US" altLang="zh-TW" sz="20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zh-TW" sz="2000" dirty="0">
                <a:latin typeface="Courier New" panose="02070309020205020404" pitchFamily="49" charset="0"/>
              </a:rPr>
              <a:t>OrderDao.java</a:t>
            </a:r>
            <a:endParaRPr lang="en-US" altLang="zh-TW" sz="2000" dirty="0"/>
          </a:p>
        </p:txBody>
      </p:sp>
    </p:spTree>
    <p:extLst>
      <p:ext uri="{BB962C8B-B14F-4D97-AF65-F5344CB8AC3E}">
        <p14:creationId xmlns:p14="http://schemas.microsoft.com/office/powerpoint/2010/main" val="4236585683"/>
      </p:ext>
    </p:extLst>
  </p:cSld>
  <p:clrMapOvr>
    <a:masterClrMapping/>
  </p:clrMapOvr>
</p:sld>
</file>

<file path=ppt/theme/theme1.xml><?xml version="1.0" encoding="utf-8"?>
<a:theme xmlns:a="http://schemas.openxmlformats.org/drawingml/2006/main" name="多面向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F496CB"/>
      </a:accent1>
      <a:accent2>
        <a:srgbClr val="BC356F"/>
      </a:accent2>
      <a:accent3>
        <a:srgbClr val="E65331"/>
      </a:accent3>
      <a:accent4>
        <a:srgbClr val="F27E19"/>
      </a:accent4>
      <a:accent5>
        <a:srgbClr val="F2AC19"/>
      </a:accent5>
      <a:accent6>
        <a:srgbClr val="BC80E0"/>
      </a:accent6>
      <a:hlink>
        <a:srgbClr val="EF5285"/>
      </a:hlink>
      <a:folHlink>
        <a:srgbClr val="F77F90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23659B44-6E34-4CE8-8F0D-387DA7996826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1621</TotalTime>
  <Words>7371</Words>
  <Application>Microsoft Office PowerPoint</Application>
  <PresentationFormat>寬螢幕</PresentationFormat>
  <Paragraphs>584</Paragraphs>
  <Slides>48</Slides>
  <Notes>8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48</vt:i4>
      </vt:variant>
    </vt:vector>
  </HeadingPairs>
  <TitlesOfParts>
    <vt:vector size="57" baseType="lpstr">
      <vt:lpstr>CIDFont+F1</vt:lpstr>
      <vt:lpstr>CIDFont+F5</vt:lpstr>
      <vt:lpstr>Arial</vt:lpstr>
      <vt:lpstr>Calibri</vt:lpstr>
      <vt:lpstr>Courier New</vt:lpstr>
      <vt:lpstr>Trebuchet MS</vt:lpstr>
      <vt:lpstr>Wingdings</vt:lpstr>
      <vt:lpstr>Wingdings 3</vt:lpstr>
      <vt:lpstr>多面向</vt:lpstr>
      <vt:lpstr>Shopping </vt:lpstr>
      <vt:lpstr>個人智慧服裝線上商務平台大綱: </vt:lpstr>
      <vt:lpstr>                        專案介紹</vt:lpstr>
      <vt:lpstr>系統整體架構圖（Frontend）</vt:lpstr>
      <vt:lpstr>Frontend邏輯架構</vt:lpstr>
      <vt:lpstr>                    專案介紹(架構說明)</vt:lpstr>
      <vt:lpstr>            Backend 主要功能模組</vt:lpstr>
      <vt:lpstr>系統整體架構圖（Backend）</vt:lpstr>
      <vt:lpstr>PowerPoint 簡報</vt:lpstr>
      <vt:lpstr>PowerPoint 簡報</vt:lpstr>
      <vt:lpstr>API 呼叫</vt:lpstr>
      <vt:lpstr>                       系統功能說明</vt:lpstr>
      <vt:lpstr>登入系統</vt:lpstr>
      <vt:lpstr>註冊系統</vt:lpstr>
      <vt:lpstr>重設密碼</vt:lpstr>
      <vt:lpstr>商品首頁</vt:lpstr>
      <vt:lpstr>商品介紹</vt:lpstr>
      <vt:lpstr>購物車管理</vt:lpstr>
      <vt:lpstr>訂單結帳明細</vt:lpstr>
      <vt:lpstr>訂單記錄查詢</vt:lpstr>
      <vt:lpstr>會員中心管理</vt:lpstr>
      <vt:lpstr>我的賣場</vt:lpstr>
      <vt:lpstr>資料庫模型圖</vt:lpstr>
      <vt:lpstr>資料庫模型說明 </vt:lpstr>
      <vt:lpstr>前端架構說明登入 </vt:lpstr>
      <vt:lpstr>PowerPoint 簡報</vt:lpstr>
      <vt:lpstr>PowerPoint 簡報</vt:lpstr>
      <vt:lpstr>前端架構說明重設密碼</vt:lpstr>
      <vt:lpstr>前端架構說明商品首頁 </vt:lpstr>
      <vt:lpstr>前端架構說明商品首頁/分頁 </vt:lpstr>
      <vt:lpstr>前端架構說明商品首頁/輪播 </vt:lpstr>
      <vt:lpstr>前端架構說明商品介紹</vt:lpstr>
      <vt:lpstr>前端架構說明購物車</vt:lpstr>
      <vt:lpstr>前端架構說明訂單結帳明細</vt:lpstr>
      <vt:lpstr>前端架構說明訂單記錄查詢頁面</vt:lpstr>
      <vt:lpstr>前端架構說明我的賣場</vt:lpstr>
      <vt:lpstr>前端架構說明(我的賣場)</vt:lpstr>
      <vt:lpstr>前端架構說明我的賣場</vt:lpstr>
      <vt:lpstr>結論</vt:lpstr>
      <vt:lpstr>後端架構說明</vt:lpstr>
      <vt:lpstr>後端架構說明使用者controller  </vt:lpstr>
      <vt:lpstr>後端架構說明商品controller</vt:lpstr>
      <vt:lpstr>後端架構說明購物車controller</vt:lpstr>
      <vt:lpstr>後端架構說明購物車controller</vt:lpstr>
      <vt:lpstr>後端架構說明訂單controller</vt:lpstr>
      <vt:lpstr>後端架構說明訂單controller</vt:lpstr>
      <vt:lpstr>組員分工:       💖翁嘉卿:(前端) 登入頁面,註冊頁面,商品首頁,PPT        💖郭玟君:(前端) 購物車頁面,訂單結帳頁面,訂單完成頁面,訂單查詢                                   頁面,PPT         💖賴尚志:(前端) 商品介紹頁面,會員中心頁面,商品上架頁面,上台報告        💖林冠志:(後端) 全部後端程式,總程式整理及編輯,資料庫,PPT總審核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Shopping</dc:title>
  <dc:creator>EFFIE KUO</dc:creator>
  <cp:lastModifiedBy>EFFIE KUO</cp:lastModifiedBy>
  <cp:revision>64</cp:revision>
  <dcterms:created xsi:type="dcterms:W3CDTF">2025-10-14T02:10:14Z</dcterms:created>
  <dcterms:modified xsi:type="dcterms:W3CDTF">2025-10-18T14:02:09Z</dcterms:modified>
</cp:coreProperties>
</file>